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6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6pPr>
    <a:lvl7pPr marL="2743200" algn="l" defTabSz="914400" rtl="0" eaLnBrk="1" latinLnBrk="0" hangingPunct="1"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7pPr>
    <a:lvl8pPr marL="3200400" algn="l" defTabSz="914400" rtl="0" eaLnBrk="1" latinLnBrk="0" hangingPunct="1"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8pPr>
    <a:lvl9pPr marL="3657600" algn="l" defTabSz="914400" rtl="0" eaLnBrk="1" latinLnBrk="0" hangingPunct="1">
      <a:defRPr kumimoji="1" sz="80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CC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6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7C3172-D524-4575-A5E3-AE4F8715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311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C40271F-4F7B-4BDB-AF0C-4617D4E31E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029D455-65F7-4526-8ABD-B428690471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9548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Copyright©2011-2019 </a:t>
            </a:r>
            <a:r>
              <a:rPr lang="en-US" altLang="ja-JP" b="1" dirty="0">
                <a:latin typeface="Arial" panose="020B0604020202020204" pitchFamily="34" charset="0"/>
                <a:ea typeface="ＭＳ Ｐゴシック" panose="020B0600070205080204" pitchFamily="50" charset="-128"/>
                <a:hlinkClick r:id="rId4"/>
              </a:rPr>
              <a:t>https://www.digipot.net</a:t>
            </a:r>
            <a:r>
              <a:rPr lang="en-US" altLang="ja-JP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F17E23B-D680-49B5-9202-6CF154C8FD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51" name="Rectangle 27">
            <a:extLst>
              <a:ext uri="{FF2B5EF4-FFF2-40B4-BE49-F238E27FC236}">
                <a16:creationId xmlns:a16="http://schemas.microsoft.com/office/drawing/2014/main" id="{A54D84F3-C75D-4105-91E2-51A2D79D33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2" name="Rectangle 28">
            <a:extLst>
              <a:ext uri="{FF2B5EF4-FFF2-40B4-BE49-F238E27FC236}">
                <a16:creationId xmlns:a16="http://schemas.microsoft.com/office/drawing/2014/main" id="{C2A97340-5CB1-4371-AD57-033A8BEB46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3" name="Rectangle 29">
            <a:extLst>
              <a:ext uri="{FF2B5EF4-FFF2-40B4-BE49-F238E27FC236}">
                <a16:creationId xmlns:a16="http://schemas.microsoft.com/office/drawing/2014/main" id="{A6B3635C-9E0C-4B6D-B88B-1104BAF3E0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4" name="Rectangle 30">
            <a:extLst>
              <a:ext uri="{FF2B5EF4-FFF2-40B4-BE49-F238E27FC236}">
                <a16:creationId xmlns:a16="http://schemas.microsoft.com/office/drawing/2014/main" id="{8727252D-E1E8-42CE-AD41-C8B36BCD3D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5" name="Rectangle 31">
            <a:extLst>
              <a:ext uri="{FF2B5EF4-FFF2-40B4-BE49-F238E27FC236}">
                <a16:creationId xmlns:a16="http://schemas.microsoft.com/office/drawing/2014/main" id="{F97E7553-5040-4681-AEB9-DA0D8D55AD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6" name="Rectangle 32">
            <a:extLst>
              <a:ext uri="{FF2B5EF4-FFF2-40B4-BE49-F238E27FC236}">
                <a16:creationId xmlns:a16="http://schemas.microsoft.com/office/drawing/2014/main" id="{EAEE30EF-B952-422A-995D-AF7D6924E0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7" name="Rectangle 33">
            <a:extLst>
              <a:ext uri="{FF2B5EF4-FFF2-40B4-BE49-F238E27FC236}">
                <a16:creationId xmlns:a16="http://schemas.microsoft.com/office/drawing/2014/main" id="{3BA27E01-34B2-4509-9F16-29CC945FCA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8" name="Rectangle 34">
            <a:extLst>
              <a:ext uri="{FF2B5EF4-FFF2-40B4-BE49-F238E27FC236}">
                <a16:creationId xmlns:a16="http://schemas.microsoft.com/office/drawing/2014/main" id="{ADA5ABB3-6B6C-441D-B851-B49D3023B7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9" name="Rectangle 35">
            <a:extLst>
              <a:ext uri="{FF2B5EF4-FFF2-40B4-BE49-F238E27FC236}">
                <a16:creationId xmlns:a16="http://schemas.microsoft.com/office/drawing/2014/main" id="{23860080-6E3F-440E-B108-965824E0A1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0" name="Rectangle 36">
            <a:extLst>
              <a:ext uri="{FF2B5EF4-FFF2-40B4-BE49-F238E27FC236}">
                <a16:creationId xmlns:a16="http://schemas.microsoft.com/office/drawing/2014/main" id="{55A8BD01-FE66-4F38-A2FC-0671A4CE6A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8814CA6C-ADCD-4DE1-9E26-5489CB83F8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D1991D8F-2D11-4845-B192-8C3A71799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01A98302-7358-40CB-9797-2AB9AE216B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4" name="Rectangle 40">
            <a:extLst>
              <a:ext uri="{FF2B5EF4-FFF2-40B4-BE49-F238E27FC236}">
                <a16:creationId xmlns:a16="http://schemas.microsoft.com/office/drawing/2014/main" id="{A0EC7DB3-3C4A-4741-B6E8-2D9EDA1B4B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" name="Rectangle 41">
            <a:extLst>
              <a:ext uri="{FF2B5EF4-FFF2-40B4-BE49-F238E27FC236}">
                <a16:creationId xmlns:a16="http://schemas.microsoft.com/office/drawing/2014/main" id="{6E34635B-C9DA-4342-B949-C9265B70DD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4C881CCC-1CDE-4410-A798-085596F3CC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6051" y="153589"/>
            <a:ext cx="5240337" cy="476250"/>
          </a:xfrm>
          <a:noFill/>
          <a:ln/>
        </p:spPr>
        <p:txBody>
          <a:bodyPr/>
          <a:lstStyle/>
          <a:p>
            <a:r>
              <a:rPr lang="ja-JP" altLang="en-US"/>
              <a:t>地図記号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D08A55AA-419D-4429-B154-CFB8251CC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市役所 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F282439A-F124-479F-B9EA-198AD0388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町村役場 </a:t>
            </a:r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C7AC1BD7-91DF-4795-8650-E331A0D29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b="1"/>
              <a:t>消防署</a:t>
            </a:r>
          </a:p>
        </p:txBody>
      </p:sp>
      <p:sp>
        <p:nvSpPr>
          <p:cNvPr id="22534" name="Text Box 6">
            <a:extLst>
              <a:ext uri="{FF2B5EF4-FFF2-40B4-BE49-F238E27FC236}">
                <a16:creationId xmlns:a16="http://schemas.microsoft.com/office/drawing/2014/main" id="{5214A3A3-7275-4820-8440-15B5B6DAA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警察署 </a:t>
            </a:r>
          </a:p>
        </p:txBody>
      </p:sp>
      <p:sp>
        <p:nvSpPr>
          <p:cNvPr id="22535" name="Text Box 7">
            <a:extLst>
              <a:ext uri="{FF2B5EF4-FFF2-40B4-BE49-F238E27FC236}">
                <a16:creationId xmlns:a16="http://schemas.microsoft.com/office/drawing/2014/main" id="{E417F5E4-0AFF-44BA-B15B-7211FC0BE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郵便局</a:t>
            </a:r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15081AD7-EE97-4DA8-9980-E0A9753A9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高等学校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9E54A7E0-6CEC-4808-AE5C-1FA8FFD85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病院</a:t>
            </a:r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8B9441AC-498B-4028-B2E1-F89F2B79C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裁判所 </a:t>
            </a:r>
          </a:p>
        </p:txBody>
      </p:sp>
      <p:sp>
        <p:nvSpPr>
          <p:cNvPr id="22539" name="Text Box 11">
            <a:extLst>
              <a:ext uri="{FF2B5EF4-FFF2-40B4-BE49-F238E27FC236}">
                <a16:creationId xmlns:a16="http://schemas.microsoft.com/office/drawing/2014/main" id="{F3BD67A2-8C37-4E92-B5CF-40ED2568C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b="1"/>
              <a:t>保健所</a:t>
            </a:r>
          </a:p>
        </p:txBody>
      </p:sp>
      <p:sp>
        <p:nvSpPr>
          <p:cNvPr id="22540" name="Text Box 12">
            <a:extLst>
              <a:ext uri="{FF2B5EF4-FFF2-40B4-BE49-F238E27FC236}">
                <a16:creationId xmlns:a16="http://schemas.microsoft.com/office/drawing/2014/main" id="{40F4B9B7-2836-4747-A113-F3AEA0265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交番 </a:t>
            </a:r>
          </a:p>
        </p:txBody>
      </p:sp>
      <p:sp>
        <p:nvSpPr>
          <p:cNvPr id="22541" name="Text Box 13">
            <a:extLst>
              <a:ext uri="{FF2B5EF4-FFF2-40B4-BE49-F238E27FC236}">
                <a16:creationId xmlns:a16="http://schemas.microsoft.com/office/drawing/2014/main" id="{D8A43777-1C2C-4984-AC42-339265729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神社</a:t>
            </a:r>
          </a:p>
        </p:txBody>
      </p:sp>
      <p:sp>
        <p:nvSpPr>
          <p:cNvPr id="22542" name="Text Box 14">
            <a:extLst>
              <a:ext uri="{FF2B5EF4-FFF2-40B4-BE49-F238E27FC236}">
                <a16:creationId xmlns:a16="http://schemas.microsoft.com/office/drawing/2014/main" id="{99DC2EEE-7684-45A5-A9B4-47160B0F8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寺院</a:t>
            </a:r>
          </a:p>
        </p:txBody>
      </p:sp>
      <p:sp>
        <p:nvSpPr>
          <p:cNvPr id="22543" name="Text Box 15">
            <a:extLst>
              <a:ext uri="{FF2B5EF4-FFF2-40B4-BE49-F238E27FC236}">
                <a16:creationId xmlns:a16="http://schemas.microsoft.com/office/drawing/2014/main" id="{965A8861-67C4-43CB-887A-9762802FF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/>
            <a:r>
              <a:rPr lang="ja-JP" altLang="en-US"/>
              <a:t>官公署 </a:t>
            </a:r>
          </a:p>
        </p:txBody>
      </p:sp>
      <p:sp>
        <p:nvSpPr>
          <p:cNvPr id="22544" name="Text Box 16">
            <a:extLst>
              <a:ext uri="{FF2B5EF4-FFF2-40B4-BE49-F238E27FC236}">
                <a16:creationId xmlns:a16="http://schemas.microsoft.com/office/drawing/2014/main" id="{B195D1AD-A5DF-4B53-B5F2-606C8EB37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/>
              <a:t>税務署 </a:t>
            </a:r>
          </a:p>
        </p:txBody>
      </p:sp>
      <p:sp>
        <p:nvSpPr>
          <p:cNvPr id="22545" name="Text Box 17">
            <a:extLst>
              <a:ext uri="{FF2B5EF4-FFF2-40B4-BE49-F238E27FC236}">
                <a16:creationId xmlns:a16="http://schemas.microsoft.com/office/drawing/2014/main" id="{3A3167A3-0C92-4DEC-BBB7-EE0A6C651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小・中学校</a:t>
            </a: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90661E76-A577-47CF-AFBE-F2F0A39E2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" y="1090613"/>
            <a:ext cx="1076325" cy="1076325"/>
          </a:xfrm>
          <a:custGeom>
            <a:avLst/>
            <a:gdLst>
              <a:gd name="connsiteX0" fmla="*/ 538163 w 1076325"/>
              <a:gd name="connsiteY0" fmla="*/ 224234 h 1076325"/>
              <a:gd name="connsiteX1" fmla="*/ 224235 w 1076325"/>
              <a:gd name="connsiteY1" fmla="*/ 538162 h 1076325"/>
              <a:gd name="connsiteX2" fmla="*/ 538163 w 1076325"/>
              <a:gd name="connsiteY2" fmla="*/ 852090 h 1076325"/>
              <a:gd name="connsiteX3" fmla="*/ 852091 w 1076325"/>
              <a:gd name="connsiteY3" fmla="*/ 538162 h 1076325"/>
              <a:gd name="connsiteX4" fmla="*/ 538163 w 1076325"/>
              <a:gd name="connsiteY4" fmla="*/ 224234 h 1076325"/>
              <a:gd name="connsiteX5" fmla="*/ 538163 w 1076325"/>
              <a:gd name="connsiteY5" fmla="*/ 179387 h 1076325"/>
              <a:gd name="connsiteX6" fmla="*/ 896938 w 1076325"/>
              <a:gd name="connsiteY6" fmla="*/ 538162 h 1076325"/>
              <a:gd name="connsiteX7" fmla="*/ 538163 w 1076325"/>
              <a:gd name="connsiteY7" fmla="*/ 896937 h 1076325"/>
              <a:gd name="connsiteX8" fmla="*/ 179388 w 1076325"/>
              <a:gd name="connsiteY8" fmla="*/ 538162 h 1076325"/>
              <a:gd name="connsiteX9" fmla="*/ 538163 w 1076325"/>
              <a:gd name="connsiteY9" fmla="*/ 179387 h 1076325"/>
              <a:gd name="connsiteX10" fmla="*/ 538163 w 1076325"/>
              <a:gd name="connsiteY10" fmla="*/ 60693 h 1076325"/>
              <a:gd name="connsiteX11" fmla="*/ 60693 w 1076325"/>
              <a:gd name="connsiteY11" fmla="*/ 538163 h 1076325"/>
              <a:gd name="connsiteX12" fmla="*/ 538163 w 1076325"/>
              <a:gd name="connsiteY12" fmla="*/ 1015632 h 1076325"/>
              <a:gd name="connsiteX13" fmla="*/ 1015632 w 1076325"/>
              <a:gd name="connsiteY13" fmla="*/ 538163 h 1076325"/>
              <a:gd name="connsiteX14" fmla="*/ 538163 w 1076325"/>
              <a:gd name="connsiteY14" fmla="*/ 60693 h 1076325"/>
              <a:gd name="connsiteX15" fmla="*/ 538163 w 1076325"/>
              <a:gd name="connsiteY15" fmla="*/ 0 h 1076325"/>
              <a:gd name="connsiteX16" fmla="*/ 1076325 w 1076325"/>
              <a:gd name="connsiteY16" fmla="*/ 538163 h 1076325"/>
              <a:gd name="connsiteX17" fmla="*/ 538163 w 1076325"/>
              <a:gd name="connsiteY17" fmla="*/ 1076325 h 1076325"/>
              <a:gd name="connsiteX18" fmla="*/ 0 w 1076325"/>
              <a:gd name="connsiteY18" fmla="*/ 538163 h 1076325"/>
              <a:gd name="connsiteX19" fmla="*/ 538163 w 1076325"/>
              <a:gd name="connsiteY19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6325" h="1076325">
                <a:moveTo>
                  <a:pt x="538163" y="224234"/>
                </a:moveTo>
                <a:cubicBezTo>
                  <a:pt x="364788" y="224234"/>
                  <a:pt x="224235" y="364787"/>
                  <a:pt x="224235" y="538162"/>
                </a:cubicBezTo>
                <a:cubicBezTo>
                  <a:pt x="224235" y="711537"/>
                  <a:pt x="364788" y="852090"/>
                  <a:pt x="538163" y="852090"/>
                </a:cubicBezTo>
                <a:cubicBezTo>
                  <a:pt x="711538" y="852090"/>
                  <a:pt x="852091" y="711537"/>
                  <a:pt x="852091" y="538162"/>
                </a:cubicBezTo>
                <a:cubicBezTo>
                  <a:pt x="852091" y="364787"/>
                  <a:pt x="711538" y="224234"/>
                  <a:pt x="538163" y="224234"/>
                </a:cubicBezTo>
                <a:close/>
                <a:moveTo>
                  <a:pt x="538163" y="179387"/>
                </a:moveTo>
                <a:cubicBezTo>
                  <a:pt x="736320" y="179387"/>
                  <a:pt x="896938" y="340005"/>
                  <a:pt x="896938" y="538162"/>
                </a:cubicBezTo>
                <a:cubicBezTo>
                  <a:pt x="896938" y="736319"/>
                  <a:pt x="736320" y="896937"/>
                  <a:pt x="538163" y="896937"/>
                </a:cubicBezTo>
                <a:cubicBezTo>
                  <a:pt x="340006" y="896937"/>
                  <a:pt x="179388" y="736319"/>
                  <a:pt x="179388" y="538162"/>
                </a:cubicBezTo>
                <a:cubicBezTo>
                  <a:pt x="179388" y="340005"/>
                  <a:pt x="340006" y="179387"/>
                  <a:pt x="538163" y="179387"/>
                </a:cubicBezTo>
                <a:close/>
                <a:moveTo>
                  <a:pt x="538163" y="60693"/>
                </a:moveTo>
                <a:cubicBezTo>
                  <a:pt x="274463" y="60693"/>
                  <a:pt x="60693" y="274463"/>
                  <a:pt x="60693" y="538163"/>
                </a:cubicBezTo>
                <a:cubicBezTo>
                  <a:pt x="60693" y="801862"/>
                  <a:pt x="274463" y="1015632"/>
                  <a:pt x="538163" y="1015632"/>
                </a:cubicBezTo>
                <a:cubicBezTo>
                  <a:pt x="801862" y="1015632"/>
                  <a:pt x="1015632" y="801862"/>
                  <a:pt x="1015632" y="538163"/>
                </a:cubicBezTo>
                <a:cubicBezTo>
                  <a:pt x="1015632" y="274463"/>
                  <a:pt x="801862" y="60693"/>
                  <a:pt x="538163" y="60693"/>
                </a:cubicBezTo>
                <a:close/>
                <a:moveTo>
                  <a:pt x="538163" y="0"/>
                </a:moveTo>
                <a:cubicBezTo>
                  <a:pt x="835398" y="0"/>
                  <a:pt x="1076325" y="240927"/>
                  <a:pt x="1076325" y="538163"/>
                </a:cubicBezTo>
                <a:cubicBezTo>
                  <a:pt x="1076325" y="835398"/>
                  <a:pt x="835398" y="1076325"/>
                  <a:pt x="538163" y="1076325"/>
                </a:cubicBezTo>
                <a:cubicBezTo>
                  <a:pt x="240927" y="1076325"/>
                  <a:pt x="0" y="835398"/>
                  <a:pt x="0" y="538163"/>
                </a:cubicBezTo>
                <a:cubicBezTo>
                  <a:pt x="0" y="240927"/>
                  <a:pt x="240927" y="0"/>
                  <a:pt x="53816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2549" name="AutoShape 21">
            <a:extLst>
              <a:ext uri="{FF2B5EF4-FFF2-40B4-BE49-F238E27FC236}">
                <a16:creationId xmlns:a16="http://schemas.microsoft.com/office/drawing/2014/main" id="{2658BAE6-EBBA-4360-97DC-2DD2D5EEB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6350" y="1095375"/>
            <a:ext cx="1066800" cy="1066800"/>
          </a:xfrm>
          <a:custGeom>
            <a:avLst/>
            <a:gdLst>
              <a:gd name="G0" fmla="+- 1218 0 0"/>
              <a:gd name="G1" fmla="+- 21600 0 1218"/>
              <a:gd name="G2" fmla="+- 21600 0 1218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218" y="10800"/>
                </a:moveTo>
                <a:cubicBezTo>
                  <a:pt x="1218" y="16092"/>
                  <a:pt x="5508" y="20382"/>
                  <a:pt x="10800" y="20382"/>
                </a:cubicBezTo>
                <a:cubicBezTo>
                  <a:pt x="16092" y="20382"/>
                  <a:pt x="20382" y="16092"/>
                  <a:pt x="20382" y="10800"/>
                </a:cubicBezTo>
                <a:cubicBezTo>
                  <a:pt x="20382" y="5508"/>
                  <a:pt x="16092" y="1218"/>
                  <a:pt x="10800" y="1218"/>
                </a:cubicBezTo>
                <a:cubicBezTo>
                  <a:pt x="5508" y="1218"/>
                  <a:pt x="1218" y="5508"/>
                  <a:pt x="1218" y="1080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703C57E9-7E46-4451-9063-F8F110DB1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313" y="3059113"/>
            <a:ext cx="717550" cy="1025525"/>
          </a:xfrm>
          <a:custGeom>
            <a:avLst/>
            <a:gdLst>
              <a:gd name="connsiteX0" fmla="*/ 358775 w 717550"/>
              <a:gd name="connsiteY0" fmla="*/ 378777 h 1025525"/>
              <a:gd name="connsiteX1" fmla="*/ 71190 w 717550"/>
              <a:gd name="connsiteY1" fmla="*/ 666535 h 1025525"/>
              <a:gd name="connsiteX2" fmla="*/ 358775 w 717550"/>
              <a:gd name="connsiteY2" fmla="*/ 954292 h 1025525"/>
              <a:gd name="connsiteX3" fmla="*/ 646360 w 717550"/>
              <a:gd name="connsiteY3" fmla="*/ 666535 h 1025525"/>
              <a:gd name="connsiteX4" fmla="*/ 358775 w 717550"/>
              <a:gd name="connsiteY4" fmla="*/ 378777 h 1025525"/>
              <a:gd name="connsiteX5" fmla="*/ 563870 w 717550"/>
              <a:gd name="connsiteY5" fmla="*/ 50881 h 1025525"/>
              <a:gd name="connsiteX6" fmla="*/ 666700 w 717550"/>
              <a:gd name="connsiteY6" fmla="*/ 153773 h 1025525"/>
              <a:gd name="connsiteX7" fmla="*/ 563870 w 717550"/>
              <a:gd name="connsiteY7" fmla="*/ 256665 h 1025525"/>
              <a:gd name="connsiteX8" fmla="*/ 461040 w 717550"/>
              <a:gd name="connsiteY8" fmla="*/ 153773 h 1025525"/>
              <a:gd name="connsiteX9" fmla="*/ 563870 w 717550"/>
              <a:gd name="connsiteY9" fmla="*/ 50881 h 1025525"/>
              <a:gd name="connsiteX10" fmla="*/ 153680 w 717550"/>
              <a:gd name="connsiteY10" fmla="*/ 50881 h 1025525"/>
              <a:gd name="connsiteX11" fmla="*/ 256510 w 717550"/>
              <a:gd name="connsiteY11" fmla="*/ 153773 h 1025525"/>
              <a:gd name="connsiteX12" fmla="*/ 153680 w 717550"/>
              <a:gd name="connsiteY12" fmla="*/ 256665 h 1025525"/>
              <a:gd name="connsiteX13" fmla="*/ 50850 w 717550"/>
              <a:gd name="connsiteY13" fmla="*/ 153773 h 1025525"/>
              <a:gd name="connsiteX14" fmla="*/ 153680 w 717550"/>
              <a:gd name="connsiteY14" fmla="*/ 50881 h 1025525"/>
              <a:gd name="connsiteX15" fmla="*/ 307360 w 717550"/>
              <a:gd name="connsiteY15" fmla="*/ 0 h 1025525"/>
              <a:gd name="connsiteX16" fmla="*/ 410190 w 717550"/>
              <a:gd name="connsiteY16" fmla="*/ 0 h 1025525"/>
              <a:gd name="connsiteX17" fmla="*/ 410190 w 717550"/>
              <a:gd name="connsiteY17" fmla="*/ 312730 h 1025525"/>
              <a:gd name="connsiteX18" fmla="*/ 431084 w 717550"/>
              <a:gd name="connsiteY18" fmla="*/ 314837 h 1025525"/>
              <a:gd name="connsiteX19" fmla="*/ 717550 w 717550"/>
              <a:gd name="connsiteY19" fmla="*/ 666535 h 1025525"/>
              <a:gd name="connsiteX20" fmla="*/ 358775 w 717550"/>
              <a:gd name="connsiteY20" fmla="*/ 1025525 h 1025525"/>
              <a:gd name="connsiteX21" fmla="*/ 0 w 717550"/>
              <a:gd name="connsiteY21" fmla="*/ 666535 h 1025525"/>
              <a:gd name="connsiteX22" fmla="*/ 286466 w 717550"/>
              <a:gd name="connsiteY22" fmla="*/ 314837 h 1025525"/>
              <a:gd name="connsiteX23" fmla="*/ 307360 w 717550"/>
              <a:gd name="connsiteY23" fmla="*/ 312730 h 102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17550" h="1025525">
                <a:moveTo>
                  <a:pt x="358775" y="378777"/>
                </a:moveTo>
                <a:cubicBezTo>
                  <a:pt x="199951" y="378777"/>
                  <a:pt x="71190" y="507615"/>
                  <a:pt x="71190" y="666535"/>
                </a:cubicBezTo>
                <a:cubicBezTo>
                  <a:pt x="71190" y="825454"/>
                  <a:pt x="199951" y="954292"/>
                  <a:pt x="358775" y="954292"/>
                </a:cubicBezTo>
                <a:cubicBezTo>
                  <a:pt x="517599" y="954292"/>
                  <a:pt x="646360" y="825454"/>
                  <a:pt x="646360" y="666535"/>
                </a:cubicBezTo>
                <a:cubicBezTo>
                  <a:pt x="646360" y="507615"/>
                  <a:pt x="517599" y="378777"/>
                  <a:pt x="358775" y="378777"/>
                </a:cubicBezTo>
                <a:close/>
                <a:moveTo>
                  <a:pt x="563870" y="50881"/>
                </a:moveTo>
                <a:cubicBezTo>
                  <a:pt x="620661" y="50881"/>
                  <a:pt x="666700" y="96947"/>
                  <a:pt x="666700" y="153773"/>
                </a:cubicBezTo>
                <a:cubicBezTo>
                  <a:pt x="666700" y="210599"/>
                  <a:pt x="620661" y="256665"/>
                  <a:pt x="563870" y="256665"/>
                </a:cubicBezTo>
                <a:cubicBezTo>
                  <a:pt x="507079" y="256665"/>
                  <a:pt x="461040" y="210599"/>
                  <a:pt x="461040" y="153773"/>
                </a:cubicBezTo>
                <a:cubicBezTo>
                  <a:pt x="461040" y="96947"/>
                  <a:pt x="507079" y="50881"/>
                  <a:pt x="563870" y="50881"/>
                </a:cubicBezTo>
                <a:close/>
                <a:moveTo>
                  <a:pt x="153680" y="50881"/>
                </a:moveTo>
                <a:cubicBezTo>
                  <a:pt x="210471" y="50881"/>
                  <a:pt x="256510" y="96947"/>
                  <a:pt x="256510" y="153773"/>
                </a:cubicBezTo>
                <a:cubicBezTo>
                  <a:pt x="256510" y="210599"/>
                  <a:pt x="210471" y="256665"/>
                  <a:pt x="153680" y="256665"/>
                </a:cubicBezTo>
                <a:cubicBezTo>
                  <a:pt x="96889" y="256665"/>
                  <a:pt x="50850" y="210599"/>
                  <a:pt x="50850" y="153773"/>
                </a:cubicBezTo>
                <a:cubicBezTo>
                  <a:pt x="50850" y="96947"/>
                  <a:pt x="96889" y="50881"/>
                  <a:pt x="153680" y="50881"/>
                </a:cubicBezTo>
                <a:close/>
                <a:moveTo>
                  <a:pt x="307360" y="0"/>
                </a:moveTo>
                <a:lnTo>
                  <a:pt x="410190" y="0"/>
                </a:lnTo>
                <a:lnTo>
                  <a:pt x="410190" y="312730"/>
                </a:lnTo>
                <a:lnTo>
                  <a:pt x="431084" y="314837"/>
                </a:lnTo>
                <a:cubicBezTo>
                  <a:pt x="594577" y="348310"/>
                  <a:pt x="717550" y="493043"/>
                  <a:pt x="717550" y="666535"/>
                </a:cubicBezTo>
                <a:cubicBezTo>
                  <a:pt x="717550" y="864810"/>
                  <a:pt x="556932" y="1025525"/>
                  <a:pt x="358775" y="1025525"/>
                </a:cubicBezTo>
                <a:cubicBezTo>
                  <a:pt x="160618" y="1025525"/>
                  <a:pt x="0" y="864810"/>
                  <a:pt x="0" y="666535"/>
                </a:cubicBezTo>
                <a:cubicBezTo>
                  <a:pt x="0" y="493043"/>
                  <a:pt x="122973" y="348310"/>
                  <a:pt x="286466" y="314837"/>
                </a:cubicBezTo>
                <a:lnTo>
                  <a:pt x="307360" y="31273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5800238A-4CBE-4ACA-BE1F-E90AB61599F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3" y="3033713"/>
            <a:ext cx="1066801" cy="1066801"/>
          </a:xfrm>
          <a:custGeom>
            <a:avLst/>
            <a:gdLst>
              <a:gd name="connsiteX0" fmla="*/ 687146 w 1066801"/>
              <a:gd name="connsiteY0" fmla="*/ 527844 h 1066801"/>
              <a:gd name="connsiteX1" fmla="*/ 915799 w 1066801"/>
              <a:gd name="connsiteY1" fmla="*/ 756497 h 1066801"/>
              <a:gd name="connsiteX2" fmla="*/ 942973 w 1066801"/>
              <a:gd name="connsiteY2" fmla="*/ 706429 h 1066801"/>
              <a:gd name="connsiteX3" fmla="*/ 977901 w 1066801"/>
              <a:gd name="connsiteY3" fmla="*/ 533401 h 1066801"/>
              <a:gd name="connsiteX4" fmla="*/ 942973 w 1066801"/>
              <a:gd name="connsiteY4" fmla="*/ 360372 h 1066801"/>
              <a:gd name="connsiteX5" fmla="*/ 911889 w 1066801"/>
              <a:gd name="connsiteY5" fmla="*/ 303100 h 1066801"/>
              <a:gd name="connsiteX6" fmla="*/ 376239 w 1066801"/>
              <a:gd name="connsiteY6" fmla="*/ 216936 h 1066801"/>
              <a:gd name="connsiteX7" fmla="*/ 584995 w 1066801"/>
              <a:gd name="connsiteY7" fmla="*/ 425692 h 1066801"/>
              <a:gd name="connsiteX8" fmla="*/ 816972 w 1066801"/>
              <a:gd name="connsiteY8" fmla="*/ 193716 h 1066801"/>
              <a:gd name="connsiteX9" fmla="*/ 781934 w 1066801"/>
              <a:gd name="connsiteY9" fmla="*/ 164808 h 1066801"/>
              <a:gd name="connsiteX10" fmla="*/ 533401 w 1066801"/>
              <a:gd name="connsiteY10" fmla="*/ 88900 h 1066801"/>
              <a:gd name="connsiteX11" fmla="*/ 443812 w 1066801"/>
              <a:gd name="connsiteY11" fmla="*/ 97930 h 1066801"/>
              <a:gd name="connsiteX12" fmla="*/ 376239 w 1066801"/>
              <a:gd name="connsiteY12" fmla="*/ 118904 h 1066801"/>
              <a:gd name="connsiteX13" fmla="*/ 376239 w 1066801"/>
              <a:gd name="connsiteY13" fmla="*/ 634449 h 1066801"/>
              <a:gd name="connsiteX14" fmla="*/ 482844 w 1066801"/>
              <a:gd name="connsiteY14" fmla="*/ 527844 h 1066801"/>
              <a:gd name="connsiteX15" fmla="*/ 376239 w 1066801"/>
              <a:gd name="connsiteY15" fmla="*/ 421238 h 1066801"/>
              <a:gd name="connsiteX16" fmla="*/ 376239 w 1066801"/>
              <a:gd name="connsiteY16" fmla="*/ 947897 h 1066801"/>
              <a:gd name="connsiteX17" fmla="*/ 443812 w 1066801"/>
              <a:gd name="connsiteY17" fmla="*/ 968871 h 1066801"/>
              <a:gd name="connsiteX18" fmla="*/ 533401 w 1066801"/>
              <a:gd name="connsiteY18" fmla="*/ 977901 h 1066801"/>
              <a:gd name="connsiteX19" fmla="*/ 781934 w 1066801"/>
              <a:gd name="connsiteY19" fmla="*/ 901993 h 1066801"/>
              <a:gd name="connsiteX20" fmla="*/ 823061 w 1066801"/>
              <a:gd name="connsiteY20" fmla="*/ 868061 h 1066801"/>
              <a:gd name="connsiteX21" fmla="*/ 584995 w 1066801"/>
              <a:gd name="connsiteY21" fmla="*/ 629995 h 1066801"/>
              <a:gd name="connsiteX22" fmla="*/ 376239 w 1066801"/>
              <a:gd name="connsiteY22" fmla="*/ 838751 h 1066801"/>
              <a:gd name="connsiteX23" fmla="*/ 96181 w 1066801"/>
              <a:gd name="connsiteY23" fmla="*/ 461169 h 1066801"/>
              <a:gd name="connsiteX24" fmla="*/ 236539 w 1066801"/>
              <a:gd name="connsiteY24" fmla="*/ 461169 h 1066801"/>
              <a:gd name="connsiteX25" fmla="*/ 236539 w 1066801"/>
              <a:gd name="connsiteY25" fmla="*/ 204682 h 1066801"/>
              <a:gd name="connsiteX26" fmla="*/ 219084 w 1066801"/>
              <a:gd name="connsiteY26" fmla="*/ 219083 h 1066801"/>
              <a:gd name="connsiteX27" fmla="*/ 97930 w 1066801"/>
              <a:gd name="connsiteY27" fmla="*/ 443812 h 1066801"/>
              <a:gd name="connsiteX28" fmla="*/ 95701 w 1066801"/>
              <a:gd name="connsiteY28" fmla="*/ 600869 h 1066801"/>
              <a:gd name="connsiteX29" fmla="*/ 97930 w 1066801"/>
              <a:gd name="connsiteY29" fmla="*/ 622989 h 1066801"/>
              <a:gd name="connsiteX30" fmla="*/ 219084 w 1066801"/>
              <a:gd name="connsiteY30" fmla="*/ 847718 h 1066801"/>
              <a:gd name="connsiteX31" fmla="*/ 236539 w 1066801"/>
              <a:gd name="connsiteY31" fmla="*/ 862119 h 1066801"/>
              <a:gd name="connsiteX32" fmla="*/ 236539 w 1066801"/>
              <a:gd name="connsiteY32" fmla="*/ 600869 h 1066801"/>
              <a:gd name="connsiteX33" fmla="*/ 0 w 1066801"/>
              <a:gd name="connsiteY33" fmla="*/ 533401 h 1066801"/>
              <a:gd name="connsiteX34" fmla="*/ 533401 w 1066801"/>
              <a:gd name="connsiteY34" fmla="*/ 0 h 1066801"/>
              <a:gd name="connsiteX35" fmla="*/ 1066801 w 1066801"/>
              <a:gd name="connsiteY35" fmla="*/ 533401 h 1066801"/>
              <a:gd name="connsiteX36" fmla="*/ 533401 w 1066801"/>
              <a:gd name="connsiteY36" fmla="*/ 1066801 h 1066801"/>
              <a:gd name="connsiteX37" fmla="*/ 0 w 1066801"/>
              <a:gd name="connsiteY37" fmla="*/ 533401 h 106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66801" h="1066801">
                <a:moveTo>
                  <a:pt x="687146" y="527844"/>
                </a:moveTo>
                <a:lnTo>
                  <a:pt x="915799" y="756497"/>
                </a:lnTo>
                <a:lnTo>
                  <a:pt x="942973" y="706429"/>
                </a:lnTo>
                <a:cubicBezTo>
                  <a:pt x="965464" y="653249"/>
                  <a:pt x="977901" y="594779"/>
                  <a:pt x="977901" y="533401"/>
                </a:cubicBezTo>
                <a:cubicBezTo>
                  <a:pt x="977901" y="472023"/>
                  <a:pt x="965464" y="413552"/>
                  <a:pt x="942973" y="360372"/>
                </a:cubicBezTo>
                <a:lnTo>
                  <a:pt x="911889" y="303100"/>
                </a:lnTo>
                <a:close/>
                <a:moveTo>
                  <a:pt x="376239" y="216936"/>
                </a:moveTo>
                <a:lnTo>
                  <a:pt x="584995" y="425692"/>
                </a:lnTo>
                <a:lnTo>
                  <a:pt x="816972" y="193716"/>
                </a:lnTo>
                <a:lnTo>
                  <a:pt x="781934" y="164808"/>
                </a:lnTo>
                <a:cubicBezTo>
                  <a:pt x="710992" y="116883"/>
                  <a:pt x="625468" y="88900"/>
                  <a:pt x="533401" y="88900"/>
                </a:cubicBezTo>
                <a:cubicBezTo>
                  <a:pt x="502712" y="88900"/>
                  <a:pt x="472750" y="92009"/>
                  <a:pt x="443812" y="97930"/>
                </a:cubicBezTo>
                <a:lnTo>
                  <a:pt x="376239" y="118904"/>
                </a:lnTo>
                <a:close/>
                <a:moveTo>
                  <a:pt x="376239" y="634449"/>
                </a:moveTo>
                <a:lnTo>
                  <a:pt x="482844" y="527844"/>
                </a:lnTo>
                <a:lnTo>
                  <a:pt x="376239" y="421238"/>
                </a:lnTo>
                <a:close/>
                <a:moveTo>
                  <a:pt x="376239" y="947897"/>
                </a:moveTo>
                <a:lnTo>
                  <a:pt x="443812" y="968871"/>
                </a:lnTo>
                <a:cubicBezTo>
                  <a:pt x="472750" y="974792"/>
                  <a:pt x="502712" y="977901"/>
                  <a:pt x="533401" y="977901"/>
                </a:cubicBezTo>
                <a:cubicBezTo>
                  <a:pt x="625468" y="977901"/>
                  <a:pt x="710992" y="949918"/>
                  <a:pt x="781934" y="901993"/>
                </a:cubicBezTo>
                <a:lnTo>
                  <a:pt x="823061" y="868061"/>
                </a:lnTo>
                <a:lnTo>
                  <a:pt x="584995" y="629995"/>
                </a:lnTo>
                <a:lnTo>
                  <a:pt x="376239" y="838751"/>
                </a:lnTo>
                <a:close/>
                <a:moveTo>
                  <a:pt x="96181" y="461169"/>
                </a:moveTo>
                <a:lnTo>
                  <a:pt x="236539" y="461169"/>
                </a:lnTo>
                <a:lnTo>
                  <a:pt x="236539" y="204682"/>
                </a:lnTo>
                <a:lnTo>
                  <a:pt x="219084" y="219083"/>
                </a:lnTo>
                <a:cubicBezTo>
                  <a:pt x="158757" y="279410"/>
                  <a:pt x="115692" y="357000"/>
                  <a:pt x="97930" y="443812"/>
                </a:cubicBezTo>
                <a:close/>
                <a:moveTo>
                  <a:pt x="95701" y="600869"/>
                </a:moveTo>
                <a:lnTo>
                  <a:pt x="97930" y="622989"/>
                </a:lnTo>
                <a:cubicBezTo>
                  <a:pt x="115692" y="709801"/>
                  <a:pt x="158757" y="787391"/>
                  <a:pt x="219084" y="847718"/>
                </a:cubicBezTo>
                <a:lnTo>
                  <a:pt x="236539" y="862119"/>
                </a:lnTo>
                <a:lnTo>
                  <a:pt x="236539" y="600869"/>
                </a:lnTo>
                <a:close/>
                <a:moveTo>
                  <a:pt x="0" y="533401"/>
                </a:moveTo>
                <a:cubicBezTo>
                  <a:pt x="0" y="238795"/>
                  <a:pt x="238796" y="0"/>
                  <a:pt x="533401" y="0"/>
                </a:cubicBezTo>
                <a:cubicBezTo>
                  <a:pt x="828005" y="0"/>
                  <a:pt x="1066801" y="238795"/>
                  <a:pt x="1066801" y="533401"/>
                </a:cubicBezTo>
                <a:cubicBezTo>
                  <a:pt x="1066801" y="828005"/>
                  <a:pt x="828005" y="1066801"/>
                  <a:pt x="533401" y="1066801"/>
                </a:cubicBezTo>
                <a:cubicBezTo>
                  <a:pt x="238796" y="1066801"/>
                  <a:pt x="0" y="828005"/>
                  <a:pt x="0" y="53340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269548A4-5C2A-40BD-8D2C-10F6B1B691D5}"/>
              </a:ext>
            </a:extLst>
          </p:cNvPr>
          <p:cNvSpPr>
            <a:spLocks/>
          </p:cNvSpPr>
          <p:nvPr/>
        </p:nvSpPr>
        <p:spPr bwMode="auto">
          <a:xfrm>
            <a:off x="6321425" y="5084763"/>
            <a:ext cx="1008063" cy="866775"/>
          </a:xfrm>
          <a:custGeom>
            <a:avLst/>
            <a:gdLst>
              <a:gd name="connsiteX0" fmla="*/ 238135 w 1008063"/>
              <a:gd name="connsiteY0" fmla="*/ 140558 h 866775"/>
              <a:gd name="connsiteX1" fmla="*/ 238135 w 1008063"/>
              <a:gd name="connsiteY1" fmla="*/ 251525 h 866775"/>
              <a:gd name="connsiteX2" fmla="*/ 768694 w 1008063"/>
              <a:gd name="connsiteY2" fmla="*/ 251525 h 866775"/>
              <a:gd name="connsiteX3" fmla="*/ 768694 w 1008063"/>
              <a:gd name="connsiteY3" fmla="*/ 140558 h 866775"/>
              <a:gd name="connsiteX4" fmla="*/ 0 w 1008063"/>
              <a:gd name="connsiteY4" fmla="*/ 0 h 866775"/>
              <a:gd name="connsiteX5" fmla="*/ 1008063 w 1008063"/>
              <a:gd name="connsiteY5" fmla="*/ 0 h 866775"/>
              <a:gd name="connsiteX6" fmla="*/ 1008063 w 1008063"/>
              <a:gd name="connsiteY6" fmla="*/ 140558 h 866775"/>
              <a:gd name="connsiteX7" fmla="*/ 909354 w 1008063"/>
              <a:gd name="connsiteY7" fmla="*/ 140558 h 866775"/>
              <a:gd name="connsiteX8" fmla="*/ 909354 w 1008063"/>
              <a:gd name="connsiteY8" fmla="*/ 866775 h 866775"/>
              <a:gd name="connsiteX9" fmla="*/ 768694 w 1008063"/>
              <a:gd name="connsiteY9" fmla="*/ 866775 h 866775"/>
              <a:gd name="connsiteX10" fmla="*/ 768694 w 1008063"/>
              <a:gd name="connsiteY10" fmla="*/ 419209 h 866775"/>
              <a:gd name="connsiteX11" fmla="*/ 238135 w 1008063"/>
              <a:gd name="connsiteY11" fmla="*/ 419209 h 866775"/>
              <a:gd name="connsiteX12" fmla="*/ 238135 w 1008063"/>
              <a:gd name="connsiteY12" fmla="*/ 866775 h 866775"/>
              <a:gd name="connsiteX13" fmla="*/ 97475 w 1008063"/>
              <a:gd name="connsiteY13" fmla="*/ 866775 h 866775"/>
              <a:gd name="connsiteX14" fmla="*/ 97475 w 1008063"/>
              <a:gd name="connsiteY14" fmla="*/ 140558 h 866775"/>
              <a:gd name="connsiteX15" fmla="*/ 0 w 1008063"/>
              <a:gd name="connsiteY15" fmla="*/ 140558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3" h="866775">
                <a:moveTo>
                  <a:pt x="238135" y="140558"/>
                </a:moveTo>
                <a:lnTo>
                  <a:pt x="238135" y="251525"/>
                </a:lnTo>
                <a:lnTo>
                  <a:pt x="768694" y="251525"/>
                </a:lnTo>
                <a:lnTo>
                  <a:pt x="768694" y="140558"/>
                </a:lnTo>
                <a:close/>
                <a:moveTo>
                  <a:pt x="0" y="0"/>
                </a:moveTo>
                <a:lnTo>
                  <a:pt x="1008063" y="0"/>
                </a:lnTo>
                <a:lnTo>
                  <a:pt x="1008063" y="140558"/>
                </a:lnTo>
                <a:lnTo>
                  <a:pt x="909354" y="140558"/>
                </a:lnTo>
                <a:lnTo>
                  <a:pt x="909354" y="866775"/>
                </a:lnTo>
                <a:lnTo>
                  <a:pt x="768694" y="866775"/>
                </a:lnTo>
                <a:lnTo>
                  <a:pt x="768694" y="419209"/>
                </a:lnTo>
                <a:lnTo>
                  <a:pt x="238135" y="419209"/>
                </a:lnTo>
                <a:lnTo>
                  <a:pt x="238135" y="866775"/>
                </a:lnTo>
                <a:lnTo>
                  <a:pt x="97475" y="866775"/>
                </a:lnTo>
                <a:lnTo>
                  <a:pt x="97475" y="140558"/>
                </a:lnTo>
                <a:lnTo>
                  <a:pt x="0" y="14055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22623" name="Freeform 95">
            <a:extLst>
              <a:ext uri="{FF2B5EF4-FFF2-40B4-BE49-F238E27FC236}">
                <a16:creationId xmlns:a16="http://schemas.microsoft.com/office/drawing/2014/main" id="{0E57D2A8-BB1B-4A1B-AE51-DFE1B16CAEA7}"/>
              </a:ext>
            </a:extLst>
          </p:cNvPr>
          <p:cNvSpPr>
            <a:spLocks/>
          </p:cNvSpPr>
          <p:nvPr/>
        </p:nvSpPr>
        <p:spPr bwMode="auto">
          <a:xfrm>
            <a:off x="8229600" y="5048250"/>
            <a:ext cx="936625" cy="935038"/>
          </a:xfrm>
          <a:custGeom>
            <a:avLst/>
            <a:gdLst>
              <a:gd name="T0" fmla="*/ 91 w 681"/>
              <a:gd name="T1" fmla="*/ 680 h 680"/>
              <a:gd name="T2" fmla="*/ 0 w 681"/>
              <a:gd name="T3" fmla="*/ 680 h 680"/>
              <a:gd name="T4" fmla="*/ 0 w 681"/>
              <a:gd name="T5" fmla="*/ 295 h 680"/>
              <a:gd name="T6" fmla="*/ 295 w 681"/>
              <a:gd name="T7" fmla="*/ 295 h 680"/>
              <a:gd name="T8" fmla="*/ 295 w 681"/>
              <a:gd name="T9" fmla="*/ 91 h 680"/>
              <a:gd name="T10" fmla="*/ 0 w 681"/>
              <a:gd name="T11" fmla="*/ 91 h 680"/>
              <a:gd name="T12" fmla="*/ 0 w 681"/>
              <a:gd name="T13" fmla="*/ 0 h 680"/>
              <a:gd name="T14" fmla="*/ 386 w 681"/>
              <a:gd name="T15" fmla="*/ 0 h 680"/>
              <a:gd name="T16" fmla="*/ 386 w 681"/>
              <a:gd name="T17" fmla="*/ 295 h 680"/>
              <a:gd name="T18" fmla="*/ 590 w 681"/>
              <a:gd name="T19" fmla="*/ 295 h 680"/>
              <a:gd name="T20" fmla="*/ 590 w 681"/>
              <a:gd name="T21" fmla="*/ 0 h 680"/>
              <a:gd name="T22" fmla="*/ 681 w 681"/>
              <a:gd name="T23" fmla="*/ 0 h 680"/>
              <a:gd name="T24" fmla="*/ 681 w 681"/>
              <a:gd name="T25" fmla="*/ 385 h 680"/>
              <a:gd name="T26" fmla="*/ 386 w 681"/>
              <a:gd name="T27" fmla="*/ 385 h 680"/>
              <a:gd name="T28" fmla="*/ 386 w 681"/>
              <a:gd name="T29" fmla="*/ 590 h 680"/>
              <a:gd name="T30" fmla="*/ 681 w 681"/>
              <a:gd name="T31" fmla="*/ 590 h 680"/>
              <a:gd name="T32" fmla="*/ 681 w 681"/>
              <a:gd name="T33" fmla="*/ 680 h 680"/>
              <a:gd name="T34" fmla="*/ 295 w 681"/>
              <a:gd name="T35" fmla="*/ 680 h 680"/>
              <a:gd name="T36" fmla="*/ 295 w 681"/>
              <a:gd name="T37" fmla="*/ 385 h 680"/>
              <a:gd name="T38" fmla="*/ 91 w 681"/>
              <a:gd name="T39" fmla="*/ 385 h 680"/>
              <a:gd name="T40" fmla="*/ 91 w 681"/>
              <a:gd name="T41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1" h="680">
                <a:moveTo>
                  <a:pt x="91" y="680"/>
                </a:moveTo>
                <a:lnTo>
                  <a:pt x="0" y="680"/>
                </a:lnTo>
                <a:lnTo>
                  <a:pt x="0" y="295"/>
                </a:lnTo>
                <a:lnTo>
                  <a:pt x="295" y="295"/>
                </a:lnTo>
                <a:lnTo>
                  <a:pt x="295" y="91"/>
                </a:lnTo>
                <a:lnTo>
                  <a:pt x="0" y="91"/>
                </a:lnTo>
                <a:lnTo>
                  <a:pt x="0" y="0"/>
                </a:lnTo>
                <a:lnTo>
                  <a:pt x="386" y="0"/>
                </a:lnTo>
                <a:lnTo>
                  <a:pt x="386" y="295"/>
                </a:lnTo>
                <a:lnTo>
                  <a:pt x="590" y="295"/>
                </a:lnTo>
                <a:lnTo>
                  <a:pt x="590" y="0"/>
                </a:lnTo>
                <a:lnTo>
                  <a:pt x="681" y="0"/>
                </a:lnTo>
                <a:lnTo>
                  <a:pt x="681" y="385"/>
                </a:lnTo>
                <a:lnTo>
                  <a:pt x="386" y="385"/>
                </a:lnTo>
                <a:lnTo>
                  <a:pt x="386" y="590"/>
                </a:lnTo>
                <a:lnTo>
                  <a:pt x="681" y="590"/>
                </a:lnTo>
                <a:lnTo>
                  <a:pt x="681" y="680"/>
                </a:lnTo>
                <a:lnTo>
                  <a:pt x="295" y="680"/>
                </a:lnTo>
                <a:lnTo>
                  <a:pt x="295" y="385"/>
                </a:lnTo>
                <a:lnTo>
                  <a:pt x="91" y="385"/>
                </a:lnTo>
                <a:lnTo>
                  <a:pt x="91" y="68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24" name="Freeform 96">
            <a:extLst>
              <a:ext uri="{FF2B5EF4-FFF2-40B4-BE49-F238E27FC236}">
                <a16:creationId xmlns:a16="http://schemas.microsoft.com/office/drawing/2014/main" id="{C4D87772-506E-467E-BCF6-39B2F7956274}"/>
              </a:ext>
            </a:extLst>
          </p:cNvPr>
          <p:cNvSpPr>
            <a:spLocks/>
          </p:cNvSpPr>
          <p:nvPr/>
        </p:nvSpPr>
        <p:spPr bwMode="auto">
          <a:xfrm>
            <a:off x="4592638" y="5013325"/>
            <a:ext cx="741362" cy="1044575"/>
          </a:xfrm>
          <a:custGeom>
            <a:avLst/>
            <a:gdLst>
              <a:gd name="T0" fmla="*/ 499 w 998"/>
              <a:gd name="T1" fmla="*/ 862 h 1406"/>
              <a:gd name="T2" fmla="*/ 136 w 998"/>
              <a:gd name="T3" fmla="*/ 1406 h 1406"/>
              <a:gd name="T4" fmla="*/ 0 w 998"/>
              <a:gd name="T5" fmla="*/ 1315 h 1406"/>
              <a:gd name="T6" fmla="*/ 409 w 998"/>
              <a:gd name="T7" fmla="*/ 703 h 1406"/>
              <a:gd name="T8" fmla="*/ 0 w 998"/>
              <a:gd name="T9" fmla="*/ 113 h 1406"/>
              <a:gd name="T10" fmla="*/ 136 w 998"/>
              <a:gd name="T11" fmla="*/ 23 h 1406"/>
              <a:gd name="T12" fmla="*/ 499 w 998"/>
              <a:gd name="T13" fmla="*/ 567 h 1406"/>
              <a:gd name="T14" fmla="*/ 862 w 998"/>
              <a:gd name="T15" fmla="*/ 0 h 1406"/>
              <a:gd name="T16" fmla="*/ 998 w 998"/>
              <a:gd name="T17" fmla="*/ 91 h 1406"/>
              <a:gd name="T18" fmla="*/ 590 w 998"/>
              <a:gd name="T19" fmla="*/ 703 h 1406"/>
              <a:gd name="T20" fmla="*/ 998 w 998"/>
              <a:gd name="T21" fmla="*/ 1315 h 1406"/>
              <a:gd name="T22" fmla="*/ 862 w 998"/>
              <a:gd name="T23" fmla="*/ 1406 h 1406"/>
              <a:gd name="T24" fmla="*/ 499 w 998"/>
              <a:gd name="T25" fmla="*/ 86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8" h="1406">
                <a:moveTo>
                  <a:pt x="499" y="862"/>
                </a:moveTo>
                <a:lnTo>
                  <a:pt x="136" y="1406"/>
                </a:lnTo>
                <a:lnTo>
                  <a:pt x="0" y="1315"/>
                </a:lnTo>
                <a:lnTo>
                  <a:pt x="409" y="703"/>
                </a:lnTo>
                <a:lnTo>
                  <a:pt x="0" y="113"/>
                </a:lnTo>
                <a:lnTo>
                  <a:pt x="136" y="23"/>
                </a:lnTo>
                <a:lnTo>
                  <a:pt x="499" y="567"/>
                </a:lnTo>
                <a:lnTo>
                  <a:pt x="862" y="0"/>
                </a:lnTo>
                <a:lnTo>
                  <a:pt x="998" y="91"/>
                </a:lnTo>
                <a:lnTo>
                  <a:pt x="590" y="703"/>
                </a:lnTo>
                <a:lnTo>
                  <a:pt x="998" y="1315"/>
                </a:lnTo>
                <a:lnTo>
                  <a:pt x="862" y="1406"/>
                </a:lnTo>
                <a:lnTo>
                  <a:pt x="499" y="8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A3B9CD34-AA48-49C8-AF5F-D3981BB99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0000" y="4976813"/>
            <a:ext cx="1066800" cy="1066800"/>
          </a:xfrm>
          <a:custGeom>
            <a:avLst/>
            <a:gdLst>
              <a:gd name="connsiteX0" fmla="*/ 453525 w 1066800"/>
              <a:gd name="connsiteY0" fmla="*/ 180975 h 1066800"/>
              <a:gd name="connsiteX1" fmla="*/ 627563 w 1066800"/>
              <a:gd name="connsiteY1" fmla="*/ 180975 h 1066800"/>
              <a:gd name="connsiteX2" fmla="*/ 627563 w 1066800"/>
              <a:gd name="connsiteY2" fmla="*/ 453525 h 1066800"/>
              <a:gd name="connsiteX3" fmla="*/ 900113 w 1066800"/>
              <a:gd name="connsiteY3" fmla="*/ 453525 h 1066800"/>
              <a:gd name="connsiteX4" fmla="*/ 900113 w 1066800"/>
              <a:gd name="connsiteY4" fmla="*/ 627563 h 1066800"/>
              <a:gd name="connsiteX5" fmla="*/ 627563 w 1066800"/>
              <a:gd name="connsiteY5" fmla="*/ 627563 h 1066800"/>
              <a:gd name="connsiteX6" fmla="*/ 627563 w 1066800"/>
              <a:gd name="connsiteY6" fmla="*/ 900113 h 1066800"/>
              <a:gd name="connsiteX7" fmla="*/ 453525 w 1066800"/>
              <a:gd name="connsiteY7" fmla="*/ 900113 h 1066800"/>
              <a:gd name="connsiteX8" fmla="*/ 453525 w 1066800"/>
              <a:gd name="connsiteY8" fmla="*/ 627563 h 1066800"/>
              <a:gd name="connsiteX9" fmla="*/ 180975 w 1066800"/>
              <a:gd name="connsiteY9" fmla="*/ 627563 h 1066800"/>
              <a:gd name="connsiteX10" fmla="*/ 180975 w 1066800"/>
              <a:gd name="connsiteY10" fmla="*/ 453525 h 1066800"/>
              <a:gd name="connsiteX11" fmla="*/ 453525 w 1066800"/>
              <a:gd name="connsiteY11" fmla="*/ 453525 h 1066800"/>
              <a:gd name="connsiteX12" fmla="*/ 533400 w 1066800"/>
              <a:gd name="connsiteY12" fmla="*/ 84159 h 1066800"/>
              <a:gd name="connsiteX13" fmla="*/ 84159 w 1066800"/>
              <a:gd name="connsiteY13" fmla="*/ 533400 h 1066800"/>
              <a:gd name="connsiteX14" fmla="*/ 533400 w 1066800"/>
              <a:gd name="connsiteY14" fmla="*/ 982642 h 1066800"/>
              <a:gd name="connsiteX15" fmla="*/ 982641 w 1066800"/>
              <a:gd name="connsiteY15" fmla="*/ 533400 h 1066800"/>
              <a:gd name="connsiteX16" fmla="*/ 533400 w 1066800"/>
              <a:gd name="connsiteY16" fmla="*/ 84159 h 1066800"/>
              <a:gd name="connsiteX17" fmla="*/ 533400 w 1066800"/>
              <a:gd name="connsiteY17" fmla="*/ 0 h 1066800"/>
              <a:gd name="connsiteX18" fmla="*/ 1066800 w 1066800"/>
              <a:gd name="connsiteY18" fmla="*/ 533400 h 1066800"/>
              <a:gd name="connsiteX19" fmla="*/ 533400 w 1066800"/>
              <a:gd name="connsiteY19" fmla="*/ 1066800 h 1066800"/>
              <a:gd name="connsiteX20" fmla="*/ 0 w 1066800"/>
              <a:gd name="connsiteY20" fmla="*/ 533400 h 1066800"/>
              <a:gd name="connsiteX21" fmla="*/ 533400 w 1066800"/>
              <a:gd name="connsiteY21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66800" h="1066800">
                <a:moveTo>
                  <a:pt x="453525" y="180975"/>
                </a:moveTo>
                <a:lnTo>
                  <a:pt x="627563" y="180975"/>
                </a:lnTo>
                <a:lnTo>
                  <a:pt x="627563" y="453525"/>
                </a:lnTo>
                <a:lnTo>
                  <a:pt x="900113" y="453525"/>
                </a:lnTo>
                <a:lnTo>
                  <a:pt x="900113" y="627563"/>
                </a:lnTo>
                <a:lnTo>
                  <a:pt x="627563" y="627563"/>
                </a:lnTo>
                <a:lnTo>
                  <a:pt x="627563" y="900113"/>
                </a:lnTo>
                <a:lnTo>
                  <a:pt x="453525" y="900113"/>
                </a:lnTo>
                <a:lnTo>
                  <a:pt x="453525" y="627563"/>
                </a:lnTo>
                <a:lnTo>
                  <a:pt x="180975" y="627563"/>
                </a:lnTo>
                <a:lnTo>
                  <a:pt x="180975" y="453525"/>
                </a:lnTo>
                <a:lnTo>
                  <a:pt x="453525" y="453525"/>
                </a:lnTo>
                <a:close/>
                <a:moveTo>
                  <a:pt x="533400" y="84159"/>
                </a:moveTo>
                <a:cubicBezTo>
                  <a:pt x="285270" y="84159"/>
                  <a:pt x="84159" y="285270"/>
                  <a:pt x="84159" y="533400"/>
                </a:cubicBezTo>
                <a:cubicBezTo>
                  <a:pt x="84159" y="781530"/>
                  <a:pt x="285270" y="982642"/>
                  <a:pt x="533400" y="982642"/>
                </a:cubicBezTo>
                <a:cubicBezTo>
                  <a:pt x="781530" y="982642"/>
                  <a:pt x="982641" y="781530"/>
                  <a:pt x="982641" y="533400"/>
                </a:cubicBezTo>
                <a:cubicBezTo>
                  <a:pt x="982641" y="285270"/>
                  <a:pt x="781530" y="84159"/>
                  <a:pt x="533400" y="84159"/>
                </a:cubicBezTo>
                <a:close/>
                <a:moveTo>
                  <a:pt x="533400" y="0"/>
                </a:moveTo>
                <a:cubicBezTo>
                  <a:pt x="828005" y="0"/>
                  <a:pt x="1066800" y="238796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6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2635" name="Freeform 107">
            <a:extLst>
              <a:ext uri="{FF2B5EF4-FFF2-40B4-BE49-F238E27FC236}">
                <a16:creationId xmlns:a16="http://schemas.microsoft.com/office/drawing/2014/main" id="{FF5697A0-E2BE-4C82-A32E-41479093467B}"/>
              </a:ext>
            </a:extLst>
          </p:cNvPr>
          <p:cNvSpPr>
            <a:spLocks/>
          </p:cNvSpPr>
          <p:nvPr/>
        </p:nvSpPr>
        <p:spPr bwMode="auto">
          <a:xfrm>
            <a:off x="792163" y="4976813"/>
            <a:ext cx="839787" cy="1044575"/>
          </a:xfrm>
          <a:custGeom>
            <a:avLst/>
            <a:gdLst>
              <a:gd name="T0" fmla="*/ 340 w 839"/>
              <a:gd name="T1" fmla="*/ 1043 h 1043"/>
              <a:gd name="T2" fmla="*/ 340 w 839"/>
              <a:gd name="T3" fmla="*/ 590 h 1043"/>
              <a:gd name="T4" fmla="*/ 635 w 839"/>
              <a:gd name="T5" fmla="*/ 590 h 1043"/>
              <a:gd name="T6" fmla="*/ 430 w 839"/>
              <a:gd name="T7" fmla="*/ 213 h 1043"/>
              <a:gd name="T8" fmla="*/ 204 w 839"/>
              <a:gd name="T9" fmla="*/ 590 h 1043"/>
              <a:gd name="T10" fmla="*/ 340 w 839"/>
              <a:gd name="T11" fmla="*/ 590 h 1043"/>
              <a:gd name="T12" fmla="*/ 340 w 839"/>
              <a:gd name="T13" fmla="*/ 703 h 1043"/>
              <a:gd name="T14" fmla="*/ 0 w 839"/>
              <a:gd name="T15" fmla="*/ 703 h 1043"/>
              <a:gd name="T16" fmla="*/ 431 w 839"/>
              <a:gd name="T17" fmla="*/ 0 h 1043"/>
              <a:gd name="T18" fmla="*/ 839 w 839"/>
              <a:gd name="T19" fmla="*/ 703 h 1043"/>
              <a:gd name="T20" fmla="*/ 476 w 839"/>
              <a:gd name="T21" fmla="*/ 703 h 1043"/>
              <a:gd name="T22" fmla="*/ 476 w 839"/>
              <a:gd name="T23" fmla="*/ 1043 h 1043"/>
              <a:gd name="T24" fmla="*/ 340 w 839"/>
              <a:gd name="T25" fmla="*/ 1043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9" h="1043">
                <a:moveTo>
                  <a:pt x="340" y="1043"/>
                </a:moveTo>
                <a:lnTo>
                  <a:pt x="340" y="590"/>
                </a:lnTo>
                <a:lnTo>
                  <a:pt x="635" y="590"/>
                </a:lnTo>
                <a:lnTo>
                  <a:pt x="430" y="213"/>
                </a:lnTo>
                <a:lnTo>
                  <a:pt x="204" y="590"/>
                </a:lnTo>
                <a:lnTo>
                  <a:pt x="340" y="590"/>
                </a:lnTo>
                <a:lnTo>
                  <a:pt x="340" y="703"/>
                </a:lnTo>
                <a:lnTo>
                  <a:pt x="0" y="703"/>
                </a:lnTo>
                <a:lnTo>
                  <a:pt x="431" y="0"/>
                </a:lnTo>
                <a:lnTo>
                  <a:pt x="839" y="703"/>
                </a:lnTo>
                <a:lnTo>
                  <a:pt x="476" y="703"/>
                </a:lnTo>
                <a:lnTo>
                  <a:pt x="476" y="1043"/>
                </a:lnTo>
                <a:lnTo>
                  <a:pt x="340" y="104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BA671661-5D6C-478F-BB87-4CAC3A183B0A}"/>
              </a:ext>
            </a:extLst>
          </p:cNvPr>
          <p:cNvSpPr>
            <a:spLocks/>
          </p:cNvSpPr>
          <p:nvPr/>
        </p:nvSpPr>
        <p:spPr bwMode="auto">
          <a:xfrm>
            <a:off x="2576513" y="3213099"/>
            <a:ext cx="1008062" cy="811214"/>
          </a:xfrm>
          <a:custGeom>
            <a:avLst/>
            <a:gdLst>
              <a:gd name="connsiteX0" fmla="*/ 504031 w 1008062"/>
              <a:gd name="connsiteY0" fmla="*/ 287906 h 811214"/>
              <a:gd name="connsiteX1" fmla="*/ 255191 w 1008062"/>
              <a:gd name="connsiteY1" fmla="*/ 405607 h 811214"/>
              <a:gd name="connsiteX2" fmla="*/ 261831 w 1008062"/>
              <a:gd name="connsiteY2" fmla="*/ 405607 h 811214"/>
              <a:gd name="connsiteX3" fmla="*/ 504031 w 1008062"/>
              <a:gd name="connsiteY3" fmla="*/ 523308 h 811214"/>
              <a:gd name="connsiteX4" fmla="*/ 752871 w 1008062"/>
              <a:gd name="connsiteY4" fmla="*/ 405607 h 811214"/>
              <a:gd name="connsiteX5" fmla="*/ 746232 w 1008062"/>
              <a:gd name="connsiteY5" fmla="*/ 405607 h 811214"/>
              <a:gd name="connsiteX6" fmla="*/ 438501 w 1008062"/>
              <a:gd name="connsiteY6" fmla="*/ 0 h 811214"/>
              <a:gd name="connsiteX7" fmla="*/ 562921 w 1008062"/>
              <a:gd name="connsiteY7" fmla="*/ 0 h 811214"/>
              <a:gd name="connsiteX8" fmla="*/ 562921 w 1008062"/>
              <a:gd name="connsiteY8" fmla="*/ 202804 h 811214"/>
              <a:gd name="connsiteX9" fmla="*/ 1008062 w 1008062"/>
              <a:gd name="connsiteY9" fmla="*/ 405607 h 811214"/>
              <a:gd name="connsiteX10" fmla="*/ 569561 w 1008062"/>
              <a:gd name="connsiteY10" fmla="*/ 601776 h 811214"/>
              <a:gd name="connsiteX11" fmla="*/ 569561 w 1008062"/>
              <a:gd name="connsiteY11" fmla="*/ 811214 h 811214"/>
              <a:gd name="connsiteX12" fmla="*/ 445141 w 1008062"/>
              <a:gd name="connsiteY12" fmla="*/ 811214 h 811214"/>
              <a:gd name="connsiteX13" fmla="*/ 445141 w 1008062"/>
              <a:gd name="connsiteY13" fmla="*/ 608411 h 811214"/>
              <a:gd name="connsiteX14" fmla="*/ 0 w 1008062"/>
              <a:gd name="connsiteY14" fmla="*/ 405607 h 811214"/>
              <a:gd name="connsiteX15" fmla="*/ 438501 w 1008062"/>
              <a:gd name="connsiteY15" fmla="*/ 209439 h 81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2" h="811214">
                <a:moveTo>
                  <a:pt x="504031" y="287906"/>
                </a:moveTo>
                <a:lnTo>
                  <a:pt x="255191" y="405607"/>
                </a:lnTo>
                <a:lnTo>
                  <a:pt x="261831" y="405607"/>
                </a:lnTo>
                <a:lnTo>
                  <a:pt x="504031" y="523308"/>
                </a:lnTo>
                <a:lnTo>
                  <a:pt x="752871" y="405607"/>
                </a:lnTo>
                <a:lnTo>
                  <a:pt x="746232" y="405607"/>
                </a:lnTo>
                <a:close/>
                <a:moveTo>
                  <a:pt x="438501" y="0"/>
                </a:moveTo>
                <a:lnTo>
                  <a:pt x="562921" y="0"/>
                </a:lnTo>
                <a:lnTo>
                  <a:pt x="562921" y="202804"/>
                </a:lnTo>
                <a:lnTo>
                  <a:pt x="1008062" y="405607"/>
                </a:lnTo>
                <a:lnTo>
                  <a:pt x="569561" y="601776"/>
                </a:lnTo>
                <a:lnTo>
                  <a:pt x="569561" y="811214"/>
                </a:lnTo>
                <a:lnTo>
                  <a:pt x="445141" y="811214"/>
                </a:lnTo>
                <a:lnTo>
                  <a:pt x="445141" y="608411"/>
                </a:lnTo>
                <a:lnTo>
                  <a:pt x="0" y="405607"/>
                </a:lnTo>
                <a:lnTo>
                  <a:pt x="438501" y="20943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D18FCD67-5E21-459E-BFA0-4F1D07BE1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7751" y="1251203"/>
            <a:ext cx="828637" cy="845884"/>
          </a:xfrm>
          <a:custGeom>
            <a:avLst/>
            <a:gdLst>
              <a:gd name="connsiteX0" fmla="*/ 111373 w 828637"/>
              <a:gd name="connsiteY0" fmla="*/ 0 h 845884"/>
              <a:gd name="connsiteX1" fmla="*/ 414300 w 828637"/>
              <a:gd name="connsiteY1" fmla="*/ 303085 h 845884"/>
              <a:gd name="connsiteX2" fmla="*/ 717265 w 828637"/>
              <a:gd name="connsiteY2" fmla="*/ 0 h 845884"/>
              <a:gd name="connsiteX3" fmla="*/ 828637 w 828637"/>
              <a:gd name="connsiteY3" fmla="*/ 39 h 845884"/>
              <a:gd name="connsiteX4" fmla="*/ 497833 w 828637"/>
              <a:gd name="connsiteY4" fmla="*/ 406095 h 845884"/>
              <a:gd name="connsiteX5" fmla="*/ 463260 w 828637"/>
              <a:gd name="connsiteY5" fmla="*/ 409582 h 845884"/>
              <a:gd name="connsiteX6" fmla="*/ 463260 w 828637"/>
              <a:gd name="connsiteY6" fmla="*/ 845884 h 845884"/>
              <a:gd name="connsiteX7" fmla="*/ 363877 w 828637"/>
              <a:gd name="connsiteY7" fmla="*/ 845884 h 845884"/>
              <a:gd name="connsiteX8" fmla="*/ 363877 w 828637"/>
              <a:gd name="connsiteY8" fmla="*/ 409427 h 845884"/>
              <a:gd name="connsiteX9" fmla="*/ 330831 w 828637"/>
              <a:gd name="connsiteY9" fmla="*/ 406095 h 845884"/>
              <a:gd name="connsiteX10" fmla="*/ 0 w 828637"/>
              <a:gd name="connsiteY10" fmla="*/ 39 h 8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8637" h="845884">
                <a:moveTo>
                  <a:pt x="111373" y="0"/>
                </a:moveTo>
                <a:cubicBezTo>
                  <a:pt x="111373" y="167434"/>
                  <a:pt x="246991" y="303085"/>
                  <a:pt x="414300" y="303085"/>
                </a:cubicBezTo>
                <a:cubicBezTo>
                  <a:pt x="581646" y="303085"/>
                  <a:pt x="717265" y="167434"/>
                  <a:pt x="717265" y="0"/>
                </a:cubicBezTo>
                <a:lnTo>
                  <a:pt x="828637" y="39"/>
                </a:lnTo>
                <a:cubicBezTo>
                  <a:pt x="828637" y="200348"/>
                  <a:pt x="686619" y="367450"/>
                  <a:pt x="497833" y="406095"/>
                </a:cubicBezTo>
                <a:lnTo>
                  <a:pt x="463260" y="409582"/>
                </a:lnTo>
                <a:lnTo>
                  <a:pt x="463260" y="845884"/>
                </a:lnTo>
                <a:lnTo>
                  <a:pt x="363877" y="845884"/>
                </a:lnTo>
                <a:lnTo>
                  <a:pt x="363877" y="409427"/>
                </a:lnTo>
                <a:lnTo>
                  <a:pt x="330831" y="406095"/>
                </a:lnTo>
                <a:cubicBezTo>
                  <a:pt x="142018" y="367450"/>
                  <a:pt x="0" y="200348"/>
                  <a:pt x="0" y="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1EB6BF3F-75A3-4E18-A55B-168C15F7D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6338" y="1093788"/>
            <a:ext cx="1066800" cy="1066800"/>
          </a:xfrm>
          <a:custGeom>
            <a:avLst/>
            <a:gdLst>
              <a:gd name="connsiteX0" fmla="*/ 533401 w 1066800"/>
              <a:gd name="connsiteY0" fmla="*/ 636015 h 1066800"/>
              <a:gd name="connsiteX1" fmla="*/ 286532 w 1066800"/>
              <a:gd name="connsiteY1" fmla="*/ 882884 h 1066800"/>
              <a:gd name="connsiteX2" fmla="*/ 293746 w 1066800"/>
              <a:gd name="connsiteY2" fmla="*/ 888837 h 1066800"/>
              <a:gd name="connsiteX3" fmla="*/ 533400 w 1066800"/>
              <a:gd name="connsiteY3" fmla="*/ 962046 h 1066800"/>
              <a:gd name="connsiteX4" fmla="*/ 773054 w 1066800"/>
              <a:gd name="connsiteY4" fmla="*/ 888837 h 1066800"/>
              <a:gd name="connsiteX5" fmla="*/ 780269 w 1066800"/>
              <a:gd name="connsiteY5" fmla="*/ 882884 h 1066800"/>
              <a:gd name="connsiteX6" fmla="*/ 882884 w 1066800"/>
              <a:gd name="connsiteY6" fmla="*/ 286532 h 1066800"/>
              <a:gd name="connsiteX7" fmla="*/ 634429 w 1066800"/>
              <a:gd name="connsiteY7" fmla="*/ 534988 h 1066800"/>
              <a:gd name="connsiteX8" fmla="*/ 881449 w 1066800"/>
              <a:gd name="connsiteY8" fmla="*/ 782008 h 1066800"/>
              <a:gd name="connsiteX9" fmla="*/ 888837 w 1066800"/>
              <a:gd name="connsiteY9" fmla="*/ 773054 h 1066800"/>
              <a:gd name="connsiteX10" fmla="*/ 962046 w 1066800"/>
              <a:gd name="connsiteY10" fmla="*/ 533400 h 1066800"/>
              <a:gd name="connsiteX11" fmla="*/ 888837 w 1066800"/>
              <a:gd name="connsiteY11" fmla="*/ 293746 h 1066800"/>
              <a:gd name="connsiteX12" fmla="*/ 183917 w 1066800"/>
              <a:gd name="connsiteY12" fmla="*/ 286531 h 1066800"/>
              <a:gd name="connsiteX13" fmla="*/ 177964 w 1066800"/>
              <a:gd name="connsiteY13" fmla="*/ 293746 h 1066800"/>
              <a:gd name="connsiteX14" fmla="*/ 104754 w 1066800"/>
              <a:gd name="connsiteY14" fmla="*/ 533400 h 1066800"/>
              <a:gd name="connsiteX15" fmla="*/ 177964 w 1066800"/>
              <a:gd name="connsiteY15" fmla="*/ 773054 h 1066800"/>
              <a:gd name="connsiteX16" fmla="*/ 184337 w 1066800"/>
              <a:gd name="connsiteY16" fmla="*/ 780778 h 1066800"/>
              <a:gd name="connsiteX17" fmla="*/ 431250 w 1066800"/>
              <a:gd name="connsiteY17" fmla="*/ 533865 h 1066800"/>
              <a:gd name="connsiteX18" fmla="*/ 533400 w 1066800"/>
              <a:gd name="connsiteY18" fmla="*/ 104754 h 1066800"/>
              <a:gd name="connsiteX19" fmla="*/ 293746 w 1066800"/>
              <a:gd name="connsiteY19" fmla="*/ 177964 h 1066800"/>
              <a:gd name="connsiteX20" fmla="*/ 284792 w 1066800"/>
              <a:gd name="connsiteY20" fmla="*/ 185351 h 1066800"/>
              <a:gd name="connsiteX21" fmla="*/ 532278 w 1066800"/>
              <a:gd name="connsiteY21" fmla="*/ 432837 h 1066800"/>
              <a:gd name="connsiteX22" fmla="*/ 780779 w 1066800"/>
              <a:gd name="connsiteY22" fmla="*/ 184337 h 1066800"/>
              <a:gd name="connsiteX23" fmla="*/ 773054 w 1066800"/>
              <a:gd name="connsiteY23" fmla="*/ 177964 h 1066800"/>
              <a:gd name="connsiteX24" fmla="*/ 533400 w 1066800"/>
              <a:gd name="connsiteY24" fmla="*/ 104754 h 1066800"/>
              <a:gd name="connsiteX25" fmla="*/ 533400 w 1066800"/>
              <a:gd name="connsiteY25" fmla="*/ 0 h 1066800"/>
              <a:gd name="connsiteX26" fmla="*/ 1066800 w 1066800"/>
              <a:gd name="connsiteY26" fmla="*/ 533400 h 1066800"/>
              <a:gd name="connsiteX27" fmla="*/ 533400 w 1066800"/>
              <a:gd name="connsiteY27" fmla="*/ 1066800 h 1066800"/>
              <a:gd name="connsiteX28" fmla="*/ 0 w 1066800"/>
              <a:gd name="connsiteY28" fmla="*/ 533400 h 1066800"/>
              <a:gd name="connsiteX29" fmla="*/ 533400 w 1066800"/>
              <a:gd name="connsiteY29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66800" h="1066800">
                <a:moveTo>
                  <a:pt x="533401" y="636015"/>
                </a:moveTo>
                <a:lnTo>
                  <a:pt x="286532" y="882884"/>
                </a:lnTo>
                <a:lnTo>
                  <a:pt x="293746" y="888837"/>
                </a:lnTo>
                <a:cubicBezTo>
                  <a:pt x="362159" y="935057"/>
                  <a:pt x="444630" y="962046"/>
                  <a:pt x="533400" y="962046"/>
                </a:cubicBezTo>
                <a:cubicBezTo>
                  <a:pt x="622171" y="962046"/>
                  <a:pt x="704642" y="935057"/>
                  <a:pt x="773054" y="888837"/>
                </a:cubicBezTo>
                <a:lnTo>
                  <a:pt x="780269" y="882884"/>
                </a:lnTo>
                <a:close/>
                <a:moveTo>
                  <a:pt x="882884" y="286532"/>
                </a:moveTo>
                <a:lnTo>
                  <a:pt x="634429" y="534988"/>
                </a:lnTo>
                <a:lnTo>
                  <a:pt x="881449" y="782008"/>
                </a:lnTo>
                <a:lnTo>
                  <a:pt x="888837" y="773054"/>
                </a:lnTo>
                <a:cubicBezTo>
                  <a:pt x="935057" y="704641"/>
                  <a:pt x="962046" y="622170"/>
                  <a:pt x="962046" y="533400"/>
                </a:cubicBezTo>
                <a:cubicBezTo>
                  <a:pt x="962046" y="444630"/>
                  <a:pt x="935057" y="362159"/>
                  <a:pt x="888837" y="293746"/>
                </a:cubicBezTo>
                <a:close/>
                <a:moveTo>
                  <a:pt x="183917" y="286531"/>
                </a:moveTo>
                <a:lnTo>
                  <a:pt x="177964" y="293746"/>
                </a:lnTo>
                <a:cubicBezTo>
                  <a:pt x="131744" y="362159"/>
                  <a:pt x="104754" y="444630"/>
                  <a:pt x="104754" y="533400"/>
                </a:cubicBezTo>
                <a:cubicBezTo>
                  <a:pt x="104754" y="622170"/>
                  <a:pt x="131744" y="704641"/>
                  <a:pt x="177964" y="773054"/>
                </a:cubicBezTo>
                <a:lnTo>
                  <a:pt x="184337" y="780778"/>
                </a:lnTo>
                <a:lnTo>
                  <a:pt x="431250" y="533865"/>
                </a:lnTo>
                <a:close/>
                <a:moveTo>
                  <a:pt x="533400" y="104754"/>
                </a:moveTo>
                <a:cubicBezTo>
                  <a:pt x="444630" y="104754"/>
                  <a:pt x="362159" y="131743"/>
                  <a:pt x="293746" y="177964"/>
                </a:cubicBezTo>
                <a:lnTo>
                  <a:pt x="284792" y="185351"/>
                </a:lnTo>
                <a:lnTo>
                  <a:pt x="532278" y="432837"/>
                </a:lnTo>
                <a:lnTo>
                  <a:pt x="780779" y="184337"/>
                </a:lnTo>
                <a:lnTo>
                  <a:pt x="773054" y="177964"/>
                </a:lnTo>
                <a:cubicBezTo>
                  <a:pt x="704642" y="131743"/>
                  <a:pt x="622171" y="104754"/>
                  <a:pt x="533400" y="104754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6" y="1066800"/>
                  <a:pt x="0" y="828005"/>
                  <a:pt x="0" y="533400"/>
                </a:cubicBezTo>
                <a:cubicBezTo>
                  <a:pt x="0" y="238795"/>
                  <a:pt x="238796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2CBDBF68-4AE5-427F-B7DC-C9288605B014}"/>
              </a:ext>
            </a:extLst>
          </p:cNvPr>
          <p:cNvSpPr>
            <a:spLocks/>
          </p:cNvSpPr>
          <p:nvPr/>
        </p:nvSpPr>
        <p:spPr bwMode="auto">
          <a:xfrm>
            <a:off x="8156575" y="1089024"/>
            <a:ext cx="1066800" cy="1066800"/>
          </a:xfrm>
          <a:custGeom>
            <a:avLst/>
            <a:gdLst>
              <a:gd name="connsiteX0" fmla="*/ 612776 w 1066800"/>
              <a:gd name="connsiteY0" fmla="*/ 576263 h 1066800"/>
              <a:gd name="connsiteX1" fmla="*/ 612776 w 1066800"/>
              <a:gd name="connsiteY1" fmla="*/ 960366 h 1066800"/>
              <a:gd name="connsiteX2" fmla="*/ 621062 w 1066800"/>
              <a:gd name="connsiteY2" fmla="*/ 959531 h 1066800"/>
              <a:gd name="connsiteX3" fmla="*/ 959531 w 1066800"/>
              <a:gd name="connsiteY3" fmla="*/ 621062 h 1066800"/>
              <a:gd name="connsiteX4" fmla="*/ 964047 w 1066800"/>
              <a:gd name="connsiteY4" fmla="*/ 576263 h 1066800"/>
              <a:gd name="connsiteX5" fmla="*/ 102753 w 1066800"/>
              <a:gd name="connsiteY5" fmla="*/ 576263 h 1066800"/>
              <a:gd name="connsiteX6" fmla="*/ 107269 w 1066800"/>
              <a:gd name="connsiteY6" fmla="*/ 621062 h 1066800"/>
              <a:gd name="connsiteX7" fmla="*/ 445738 w 1066800"/>
              <a:gd name="connsiteY7" fmla="*/ 959531 h 1066800"/>
              <a:gd name="connsiteX8" fmla="*/ 468313 w 1066800"/>
              <a:gd name="connsiteY8" fmla="*/ 961807 h 1066800"/>
              <a:gd name="connsiteX9" fmla="*/ 468313 w 1066800"/>
              <a:gd name="connsiteY9" fmla="*/ 576263 h 1066800"/>
              <a:gd name="connsiteX10" fmla="*/ 134637 w 1066800"/>
              <a:gd name="connsiteY10" fmla="*/ 360363 h 1066800"/>
              <a:gd name="connsiteX11" fmla="*/ 132614 w 1066800"/>
              <a:gd name="connsiteY11" fmla="*/ 364090 h 1066800"/>
              <a:gd name="connsiteX12" fmla="*/ 111596 w 1066800"/>
              <a:gd name="connsiteY12" fmla="*/ 431800 h 1066800"/>
              <a:gd name="connsiteX13" fmla="*/ 955204 w 1066800"/>
              <a:gd name="connsiteY13" fmla="*/ 431800 h 1066800"/>
              <a:gd name="connsiteX14" fmla="*/ 934186 w 1066800"/>
              <a:gd name="connsiteY14" fmla="*/ 364090 h 1066800"/>
              <a:gd name="connsiteX15" fmla="*/ 932163 w 1066800"/>
              <a:gd name="connsiteY15" fmla="*/ 360363 h 1066800"/>
              <a:gd name="connsiteX16" fmla="*/ 533400 w 1066800"/>
              <a:gd name="connsiteY16" fmla="*/ 98432 h 1066800"/>
              <a:gd name="connsiteX17" fmla="*/ 290204 w 1066800"/>
              <a:gd name="connsiteY17" fmla="*/ 172717 h 1066800"/>
              <a:gd name="connsiteX18" fmla="*/ 237867 w 1066800"/>
              <a:gd name="connsiteY18" fmla="*/ 215900 h 1066800"/>
              <a:gd name="connsiteX19" fmla="*/ 828933 w 1066800"/>
              <a:gd name="connsiteY19" fmla="*/ 215900 h 1066800"/>
              <a:gd name="connsiteX20" fmla="*/ 776596 w 1066800"/>
              <a:gd name="connsiteY20" fmla="*/ 172717 h 1066800"/>
              <a:gd name="connsiteX21" fmla="*/ 533400 w 1066800"/>
              <a:gd name="connsiteY21" fmla="*/ 98432 h 1066800"/>
              <a:gd name="connsiteX22" fmla="*/ 533400 w 1066800"/>
              <a:gd name="connsiteY22" fmla="*/ 0 h 1066800"/>
              <a:gd name="connsiteX23" fmla="*/ 1066800 w 1066800"/>
              <a:gd name="connsiteY23" fmla="*/ 533400 h 1066800"/>
              <a:gd name="connsiteX24" fmla="*/ 533400 w 1066800"/>
              <a:gd name="connsiteY24" fmla="*/ 1066800 h 1066800"/>
              <a:gd name="connsiteX25" fmla="*/ 0 w 1066800"/>
              <a:gd name="connsiteY25" fmla="*/ 533400 h 1066800"/>
              <a:gd name="connsiteX26" fmla="*/ 533400 w 1066800"/>
              <a:gd name="connsiteY2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66800" h="1066800">
                <a:moveTo>
                  <a:pt x="612776" y="576263"/>
                </a:moveTo>
                <a:lnTo>
                  <a:pt x="612776" y="960366"/>
                </a:lnTo>
                <a:lnTo>
                  <a:pt x="621062" y="959531"/>
                </a:lnTo>
                <a:cubicBezTo>
                  <a:pt x="790955" y="924766"/>
                  <a:pt x="924766" y="790954"/>
                  <a:pt x="959531" y="621062"/>
                </a:cubicBezTo>
                <a:lnTo>
                  <a:pt x="964047" y="576263"/>
                </a:lnTo>
                <a:close/>
                <a:moveTo>
                  <a:pt x="102753" y="576263"/>
                </a:moveTo>
                <a:lnTo>
                  <a:pt x="107269" y="621062"/>
                </a:lnTo>
                <a:cubicBezTo>
                  <a:pt x="142034" y="790954"/>
                  <a:pt x="275845" y="924766"/>
                  <a:pt x="445738" y="959531"/>
                </a:cubicBezTo>
                <a:lnTo>
                  <a:pt x="468313" y="961807"/>
                </a:lnTo>
                <a:lnTo>
                  <a:pt x="468313" y="576263"/>
                </a:lnTo>
                <a:close/>
                <a:moveTo>
                  <a:pt x="134637" y="360363"/>
                </a:moveTo>
                <a:lnTo>
                  <a:pt x="132614" y="364090"/>
                </a:lnTo>
                <a:lnTo>
                  <a:pt x="111596" y="431800"/>
                </a:lnTo>
                <a:lnTo>
                  <a:pt x="955204" y="431800"/>
                </a:lnTo>
                <a:lnTo>
                  <a:pt x="934186" y="364090"/>
                </a:lnTo>
                <a:lnTo>
                  <a:pt x="932163" y="360363"/>
                </a:lnTo>
                <a:close/>
                <a:moveTo>
                  <a:pt x="533400" y="98432"/>
                </a:moveTo>
                <a:cubicBezTo>
                  <a:pt x="443315" y="98432"/>
                  <a:pt x="359626" y="125817"/>
                  <a:pt x="290204" y="172717"/>
                </a:cubicBezTo>
                <a:lnTo>
                  <a:pt x="237867" y="215900"/>
                </a:lnTo>
                <a:lnTo>
                  <a:pt x="828933" y="215900"/>
                </a:lnTo>
                <a:lnTo>
                  <a:pt x="776596" y="172717"/>
                </a:lnTo>
                <a:cubicBezTo>
                  <a:pt x="707174" y="125817"/>
                  <a:pt x="623485" y="98432"/>
                  <a:pt x="533400" y="98432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5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ADF1DCD1-9071-45C0-A0A3-C2520B63CBE6}"/>
              </a:ext>
            </a:extLst>
          </p:cNvPr>
          <p:cNvSpPr>
            <a:spLocks/>
          </p:cNvSpPr>
          <p:nvPr/>
        </p:nvSpPr>
        <p:spPr bwMode="auto">
          <a:xfrm>
            <a:off x="8193087" y="3068638"/>
            <a:ext cx="1014412" cy="1044575"/>
          </a:xfrm>
          <a:custGeom>
            <a:avLst/>
            <a:gdLst>
              <a:gd name="connsiteX0" fmla="*/ 417272 w 1014412"/>
              <a:gd name="connsiteY0" fmla="*/ 153096 h 1044575"/>
              <a:gd name="connsiteX1" fmla="*/ 565949 w 1014412"/>
              <a:gd name="connsiteY1" fmla="*/ 153096 h 1044575"/>
              <a:gd name="connsiteX2" fmla="*/ 565949 w 1014412"/>
              <a:gd name="connsiteY2" fmla="*/ 385700 h 1044575"/>
              <a:gd name="connsiteX3" fmla="*/ 798782 w 1014412"/>
              <a:gd name="connsiteY3" fmla="*/ 385700 h 1044575"/>
              <a:gd name="connsiteX4" fmla="*/ 798782 w 1014412"/>
              <a:gd name="connsiteY4" fmla="*/ 534231 h 1044575"/>
              <a:gd name="connsiteX5" fmla="*/ 565949 w 1014412"/>
              <a:gd name="connsiteY5" fmla="*/ 534231 h 1044575"/>
              <a:gd name="connsiteX6" fmla="*/ 565949 w 1014412"/>
              <a:gd name="connsiteY6" fmla="*/ 766835 h 1044575"/>
              <a:gd name="connsiteX7" fmla="*/ 417272 w 1014412"/>
              <a:gd name="connsiteY7" fmla="*/ 766835 h 1044575"/>
              <a:gd name="connsiteX8" fmla="*/ 417272 w 1014412"/>
              <a:gd name="connsiteY8" fmla="*/ 534231 h 1044575"/>
              <a:gd name="connsiteX9" fmla="*/ 184439 w 1014412"/>
              <a:gd name="connsiteY9" fmla="*/ 534231 h 1044575"/>
              <a:gd name="connsiteX10" fmla="*/ 184439 w 1014412"/>
              <a:gd name="connsiteY10" fmla="*/ 385700 h 1044575"/>
              <a:gd name="connsiteX11" fmla="*/ 417272 w 1014412"/>
              <a:gd name="connsiteY11" fmla="*/ 385700 h 1044575"/>
              <a:gd name="connsiteX12" fmla="*/ 92219 w 1014412"/>
              <a:gd name="connsiteY12" fmla="*/ 92128 h 1044575"/>
              <a:gd name="connsiteX13" fmla="*/ 92219 w 1014412"/>
              <a:gd name="connsiteY13" fmla="*/ 644900 h 1044575"/>
              <a:gd name="connsiteX14" fmla="*/ 495000 w 1014412"/>
              <a:gd name="connsiteY14" fmla="*/ 914511 h 1044575"/>
              <a:gd name="connsiteX15" fmla="*/ 922193 w 1014412"/>
              <a:gd name="connsiteY15" fmla="*/ 644900 h 1044575"/>
              <a:gd name="connsiteX16" fmla="*/ 922193 w 1014412"/>
              <a:gd name="connsiteY16" fmla="*/ 92128 h 1044575"/>
              <a:gd name="connsiteX17" fmla="*/ 0 w 1014412"/>
              <a:gd name="connsiteY17" fmla="*/ 0 h 1044575"/>
              <a:gd name="connsiteX18" fmla="*/ 922193 w 1014412"/>
              <a:gd name="connsiteY18" fmla="*/ 0 h 1044575"/>
              <a:gd name="connsiteX19" fmla="*/ 1014412 w 1014412"/>
              <a:gd name="connsiteY19" fmla="*/ 0 h 1044575"/>
              <a:gd name="connsiteX20" fmla="*/ 1014412 w 1014412"/>
              <a:gd name="connsiteY20" fmla="*/ 705867 h 1044575"/>
              <a:gd name="connsiteX21" fmla="*/ 492288 w 1014412"/>
              <a:gd name="connsiteY21" fmla="*/ 1044575 h 1044575"/>
              <a:gd name="connsiteX22" fmla="*/ 0 w 1014412"/>
              <a:gd name="connsiteY22" fmla="*/ 705867 h 10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14412" h="1044575">
                <a:moveTo>
                  <a:pt x="417272" y="153096"/>
                </a:moveTo>
                <a:lnTo>
                  <a:pt x="565949" y="153096"/>
                </a:lnTo>
                <a:lnTo>
                  <a:pt x="565949" y="385700"/>
                </a:lnTo>
                <a:lnTo>
                  <a:pt x="798782" y="385700"/>
                </a:lnTo>
                <a:lnTo>
                  <a:pt x="798782" y="534231"/>
                </a:lnTo>
                <a:lnTo>
                  <a:pt x="565949" y="534231"/>
                </a:lnTo>
                <a:lnTo>
                  <a:pt x="565949" y="766835"/>
                </a:lnTo>
                <a:lnTo>
                  <a:pt x="417272" y="766835"/>
                </a:lnTo>
                <a:lnTo>
                  <a:pt x="417272" y="534231"/>
                </a:lnTo>
                <a:lnTo>
                  <a:pt x="184439" y="534231"/>
                </a:lnTo>
                <a:lnTo>
                  <a:pt x="184439" y="385700"/>
                </a:lnTo>
                <a:lnTo>
                  <a:pt x="417272" y="385700"/>
                </a:lnTo>
                <a:close/>
                <a:moveTo>
                  <a:pt x="92219" y="92128"/>
                </a:moveTo>
                <a:lnTo>
                  <a:pt x="92219" y="644900"/>
                </a:lnTo>
                <a:lnTo>
                  <a:pt x="495000" y="914511"/>
                </a:lnTo>
                <a:lnTo>
                  <a:pt x="922193" y="644900"/>
                </a:lnTo>
                <a:lnTo>
                  <a:pt x="922193" y="92128"/>
                </a:lnTo>
                <a:close/>
                <a:moveTo>
                  <a:pt x="0" y="0"/>
                </a:moveTo>
                <a:lnTo>
                  <a:pt x="922193" y="0"/>
                </a:lnTo>
                <a:lnTo>
                  <a:pt x="1014412" y="0"/>
                </a:lnTo>
                <a:lnTo>
                  <a:pt x="1014412" y="705867"/>
                </a:lnTo>
                <a:lnTo>
                  <a:pt x="492288" y="1044575"/>
                </a:lnTo>
                <a:lnTo>
                  <a:pt x="0" y="7058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D3DD1B95-1908-487A-9DF8-3BD38E2303EE}"/>
              </a:ext>
            </a:extLst>
          </p:cNvPr>
          <p:cNvSpPr>
            <a:spLocks/>
          </p:cNvSpPr>
          <p:nvPr/>
        </p:nvSpPr>
        <p:spPr bwMode="auto">
          <a:xfrm>
            <a:off x="4484688" y="3068638"/>
            <a:ext cx="950912" cy="973137"/>
          </a:xfrm>
          <a:custGeom>
            <a:avLst/>
            <a:gdLst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48332 w 950912"/>
              <a:gd name="connsiteY4" fmla="*/ 289745 h 973137"/>
              <a:gd name="connsiteX5" fmla="*/ 601537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25" fmla="*/ 556632 w 950912"/>
              <a:gd name="connsiteY25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831246 w 950912"/>
              <a:gd name="connsiteY11" fmla="*/ 290979 h 973137"/>
              <a:gd name="connsiteX12" fmla="*/ 592161 w 950912"/>
              <a:gd name="connsiteY12" fmla="*/ 527908 h 973137"/>
              <a:gd name="connsiteX13" fmla="*/ 922538 w 950912"/>
              <a:gd name="connsiteY13" fmla="*/ 854673 h 973137"/>
              <a:gd name="connsiteX14" fmla="*/ 807560 w 950912"/>
              <a:gd name="connsiteY14" fmla="*/ 973137 h 973137"/>
              <a:gd name="connsiteX15" fmla="*/ 477183 w 950912"/>
              <a:gd name="connsiteY15" fmla="*/ 643904 h 973137"/>
              <a:gd name="connsiteX16" fmla="*/ 152728 w 950912"/>
              <a:gd name="connsiteY16" fmla="*/ 969682 h 973137"/>
              <a:gd name="connsiteX17" fmla="*/ 36517 w 950912"/>
              <a:gd name="connsiteY17" fmla="*/ 852451 h 973137"/>
              <a:gd name="connsiteX18" fmla="*/ 362205 w 950912"/>
              <a:gd name="connsiteY18" fmla="*/ 527908 h 973137"/>
              <a:gd name="connsiteX19" fmla="*/ 126575 w 950912"/>
              <a:gd name="connsiteY19" fmla="*/ 290979 h 973137"/>
              <a:gd name="connsiteX20" fmla="*/ 0 w 950912"/>
              <a:gd name="connsiteY20" fmla="*/ 289745 h 973137"/>
              <a:gd name="connsiteX21" fmla="*/ 0 w 950912"/>
              <a:gd name="connsiteY21" fmla="*/ 129818 h 973137"/>
              <a:gd name="connsiteX22" fmla="*/ 395514 w 950912"/>
              <a:gd name="connsiteY22" fmla="*/ 131052 h 973137"/>
              <a:gd name="connsiteX23" fmla="*/ 395514 w 950912"/>
              <a:gd name="connsiteY23" fmla="*/ 741 h 973137"/>
              <a:gd name="connsiteX24" fmla="*/ 556632 w 950912"/>
              <a:gd name="connsiteY24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831246 w 950912"/>
              <a:gd name="connsiteY10" fmla="*/ 290979 h 973137"/>
              <a:gd name="connsiteX11" fmla="*/ 592161 w 950912"/>
              <a:gd name="connsiteY11" fmla="*/ 527908 h 973137"/>
              <a:gd name="connsiteX12" fmla="*/ 922538 w 950912"/>
              <a:gd name="connsiteY12" fmla="*/ 854673 h 973137"/>
              <a:gd name="connsiteX13" fmla="*/ 807560 w 950912"/>
              <a:gd name="connsiteY13" fmla="*/ 973137 h 973137"/>
              <a:gd name="connsiteX14" fmla="*/ 477183 w 950912"/>
              <a:gd name="connsiteY14" fmla="*/ 643904 h 973137"/>
              <a:gd name="connsiteX15" fmla="*/ 152728 w 950912"/>
              <a:gd name="connsiteY15" fmla="*/ 969682 h 973137"/>
              <a:gd name="connsiteX16" fmla="*/ 36517 w 950912"/>
              <a:gd name="connsiteY16" fmla="*/ 852451 h 973137"/>
              <a:gd name="connsiteX17" fmla="*/ 362205 w 950912"/>
              <a:gd name="connsiteY17" fmla="*/ 527908 h 973137"/>
              <a:gd name="connsiteX18" fmla="*/ 126575 w 950912"/>
              <a:gd name="connsiteY18" fmla="*/ 290979 h 973137"/>
              <a:gd name="connsiteX19" fmla="*/ 0 w 950912"/>
              <a:gd name="connsiteY19" fmla="*/ 289745 h 973137"/>
              <a:gd name="connsiteX20" fmla="*/ 0 w 950912"/>
              <a:gd name="connsiteY20" fmla="*/ 129818 h 973137"/>
              <a:gd name="connsiteX21" fmla="*/ 395514 w 950912"/>
              <a:gd name="connsiteY21" fmla="*/ 131052 h 973137"/>
              <a:gd name="connsiteX22" fmla="*/ 395514 w 950912"/>
              <a:gd name="connsiteY22" fmla="*/ 741 h 973137"/>
              <a:gd name="connsiteX23" fmla="*/ 556632 w 950912"/>
              <a:gd name="connsiteY23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01537 w 950912"/>
              <a:gd name="connsiteY3" fmla="*/ 289745 h 973137"/>
              <a:gd name="connsiteX4" fmla="*/ 356284 w 950912"/>
              <a:gd name="connsiteY4" fmla="*/ 289745 h 973137"/>
              <a:gd name="connsiteX5" fmla="*/ 556632 w 950912"/>
              <a:gd name="connsiteY5" fmla="*/ 0 h 973137"/>
              <a:gd name="connsiteX6" fmla="*/ 557619 w 950912"/>
              <a:gd name="connsiteY6" fmla="*/ 131052 h 973137"/>
              <a:gd name="connsiteX7" fmla="*/ 950912 w 950912"/>
              <a:gd name="connsiteY7" fmla="*/ 131052 h 973137"/>
              <a:gd name="connsiteX8" fmla="*/ 949679 w 950912"/>
              <a:gd name="connsiteY8" fmla="*/ 289745 h 973137"/>
              <a:gd name="connsiteX9" fmla="*/ 831246 w 950912"/>
              <a:gd name="connsiteY9" fmla="*/ 290979 h 973137"/>
              <a:gd name="connsiteX10" fmla="*/ 592161 w 950912"/>
              <a:gd name="connsiteY10" fmla="*/ 527908 h 973137"/>
              <a:gd name="connsiteX11" fmla="*/ 922538 w 950912"/>
              <a:gd name="connsiteY11" fmla="*/ 854673 h 973137"/>
              <a:gd name="connsiteX12" fmla="*/ 807560 w 950912"/>
              <a:gd name="connsiteY12" fmla="*/ 973137 h 973137"/>
              <a:gd name="connsiteX13" fmla="*/ 477183 w 950912"/>
              <a:gd name="connsiteY13" fmla="*/ 643904 h 973137"/>
              <a:gd name="connsiteX14" fmla="*/ 152728 w 950912"/>
              <a:gd name="connsiteY14" fmla="*/ 969682 h 973137"/>
              <a:gd name="connsiteX15" fmla="*/ 36517 w 950912"/>
              <a:gd name="connsiteY15" fmla="*/ 852451 h 973137"/>
              <a:gd name="connsiteX16" fmla="*/ 362205 w 950912"/>
              <a:gd name="connsiteY16" fmla="*/ 527908 h 973137"/>
              <a:gd name="connsiteX17" fmla="*/ 126575 w 950912"/>
              <a:gd name="connsiteY17" fmla="*/ 290979 h 973137"/>
              <a:gd name="connsiteX18" fmla="*/ 0 w 950912"/>
              <a:gd name="connsiteY18" fmla="*/ 289745 h 973137"/>
              <a:gd name="connsiteX19" fmla="*/ 0 w 950912"/>
              <a:gd name="connsiteY19" fmla="*/ 129818 h 973137"/>
              <a:gd name="connsiteX20" fmla="*/ 395514 w 950912"/>
              <a:gd name="connsiteY20" fmla="*/ 131052 h 973137"/>
              <a:gd name="connsiteX21" fmla="*/ 395514 w 950912"/>
              <a:gd name="connsiteY21" fmla="*/ 741 h 973137"/>
              <a:gd name="connsiteX22" fmla="*/ 556632 w 950912"/>
              <a:gd name="connsiteY22" fmla="*/ 0 h 97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0912" h="973137">
                <a:moveTo>
                  <a:pt x="356284" y="289745"/>
                </a:moveTo>
                <a:lnTo>
                  <a:pt x="478417" y="410430"/>
                </a:lnTo>
                <a:lnTo>
                  <a:pt x="601537" y="289745"/>
                </a:lnTo>
                <a:lnTo>
                  <a:pt x="601537" y="289745"/>
                </a:lnTo>
                <a:lnTo>
                  <a:pt x="356284" y="289745"/>
                </a:lnTo>
                <a:close/>
                <a:moveTo>
                  <a:pt x="556632" y="0"/>
                </a:moveTo>
                <a:lnTo>
                  <a:pt x="557619" y="131052"/>
                </a:lnTo>
                <a:lnTo>
                  <a:pt x="950912" y="131052"/>
                </a:lnTo>
                <a:lnTo>
                  <a:pt x="949679" y="289745"/>
                </a:lnTo>
                <a:lnTo>
                  <a:pt x="831246" y="290979"/>
                </a:lnTo>
                <a:lnTo>
                  <a:pt x="592161" y="527908"/>
                </a:lnTo>
                <a:lnTo>
                  <a:pt x="922538" y="854673"/>
                </a:lnTo>
                <a:lnTo>
                  <a:pt x="807560" y="973137"/>
                </a:lnTo>
                <a:lnTo>
                  <a:pt x="477183" y="643904"/>
                </a:lnTo>
                <a:lnTo>
                  <a:pt x="152728" y="969682"/>
                </a:lnTo>
                <a:lnTo>
                  <a:pt x="36517" y="852451"/>
                </a:lnTo>
                <a:lnTo>
                  <a:pt x="362205" y="527908"/>
                </a:lnTo>
                <a:lnTo>
                  <a:pt x="126575" y="290979"/>
                </a:lnTo>
                <a:lnTo>
                  <a:pt x="0" y="289745"/>
                </a:lnTo>
                <a:lnTo>
                  <a:pt x="0" y="129818"/>
                </a:lnTo>
                <a:lnTo>
                  <a:pt x="395514" y="131052"/>
                </a:lnTo>
                <a:lnTo>
                  <a:pt x="395514" y="741"/>
                </a:lnTo>
                <a:lnTo>
                  <a:pt x="55663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BDD79D1-64C1-4090-8A05-082F2DC34B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地図記号</a:t>
            </a:r>
          </a:p>
        </p:txBody>
      </p:sp>
      <p:sp>
        <p:nvSpPr>
          <p:cNvPr id="18476" name="Text Box 44">
            <a:extLst>
              <a:ext uri="{FF2B5EF4-FFF2-40B4-BE49-F238E27FC236}">
                <a16:creationId xmlns:a16="http://schemas.microsoft.com/office/drawing/2014/main" id="{CC4E5318-B7C2-4E62-B4F3-5050288A1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博物館</a:t>
            </a:r>
          </a:p>
        </p:txBody>
      </p:sp>
      <p:sp>
        <p:nvSpPr>
          <p:cNvPr id="18477" name="Text Box 45">
            <a:extLst>
              <a:ext uri="{FF2B5EF4-FFF2-40B4-BE49-F238E27FC236}">
                <a16:creationId xmlns:a16="http://schemas.microsoft.com/office/drawing/2014/main" id="{19772B80-47B7-4E5E-8AF1-A1F87951A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工場</a:t>
            </a:r>
          </a:p>
        </p:txBody>
      </p:sp>
      <p:sp>
        <p:nvSpPr>
          <p:cNvPr id="18478" name="Text Box 46">
            <a:extLst>
              <a:ext uri="{FF2B5EF4-FFF2-40B4-BE49-F238E27FC236}">
                <a16:creationId xmlns:a16="http://schemas.microsoft.com/office/drawing/2014/main" id="{3AE65D4F-6E3B-4FDC-B496-420261209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発電所</a:t>
            </a:r>
          </a:p>
        </p:txBody>
      </p:sp>
      <p:sp>
        <p:nvSpPr>
          <p:cNvPr id="18479" name="Text Box 47">
            <a:extLst>
              <a:ext uri="{FF2B5EF4-FFF2-40B4-BE49-F238E27FC236}">
                <a16:creationId xmlns:a16="http://schemas.microsoft.com/office/drawing/2014/main" id="{00BBB39D-245F-4C6B-A8FC-A156C2820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老人ホーム</a:t>
            </a:r>
          </a:p>
        </p:txBody>
      </p:sp>
      <p:sp>
        <p:nvSpPr>
          <p:cNvPr id="18480" name="Text Box 48">
            <a:extLst>
              <a:ext uri="{FF2B5EF4-FFF2-40B4-BE49-F238E27FC236}">
                <a16:creationId xmlns:a16="http://schemas.microsoft.com/office/drawing/2014/main" id="{52450C8C-F717-4CC0-B8B7-3FD1D4D05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灯台</a:t>
            </a:r>
          </a:p>
        </p:txBody>
      </p:sp>
      <p:sp>
        <p:nvSpPr>
          <p:cNvPr id="18481" name="Text Box 49">
            <a:extLst>
              <a:ext uri="{FF2B5EF4-FFF2-40B4-BE49-F238E27FC236}">
                <a16:creationId xmlns:a16="http://schemas.microsoft.com/office/drawing/2014/main" id="{E0A0129C-D953-4AA7-8A66-159541629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高等専門学校</a:t>
            </a:r>
          </a:p>
        </p:txBody>
      </p:sp>
      <p:sp>
        <p:nvSpPr>
          <p:cNvPr id="18482" name="Text Box 50">
            <a:extLst>
              <a:ext uri="{FF2B5EF4-FFF2-40B4-BE49-F238E27FC236}">
                <a16:creationId xmlns:a16="http://schemas.microsoft.com/office/drawing/2014/main" id="{24CC0A8A-91B7-41C2-8A62-A1FECCDDF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風車</a:t>
            </a:r>
          </a:p>
        </p:txBody>
      </p:sp>
      <p:sp>
        <p:nvSpPr>
          <p:cNvPr id="18483" name="Text Box 51">
            <a:extLst>
              <a:ext uri="{FF2B5EF4-FFF2-40B4-BE49-F238E27FC236}">
                <a16:creationId xmlns:a16="http://schemas.microsoft.com/office/drawing/2014/main" id="{9AF06FF7-F4DB-4BF6-A1BD-FFF9FD9CD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城跡</a:t>
            </a:r>
          </a:p>
        </p:txBody>
      </p:sp>
      <p:sp>
        <p:nvSpPr>
          <p:cNvPr id="18484" name="Text Box 52">
            <a:extLst>
              <a:ext uri="{FF2B5EF4-FFF2-40B4-BE49-F238E27FC236}">
                <a16:creationId xmlns:a16="http://schemas.microsoft.com/office/drawing/2014/main" id="{594FA297-E30D-43B2-911E-C6EEC2608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温泉</a:t>
            </a:r>
          </a:p>
        </p:txBody>
      </p:sp>
      <p:sp>
        <p:nvSpPr>
          <p:cNvPr id="18485" name="Text Box 53">
            <a:extLst>
              <a:ext uri="{FF2B5EF4-FFF2-40B4-BE49-F238E27FC236}">
                <a16:creationId xmlns:a16="http://schemas.microsoft.com/office/drawing/2014/main" id="{93135C49-0ABB-4951-A119-C500A93D2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地方港</a:t>
            </a:r>
          </a:p>
        </p:txBody>
      </p:sp>
      <p:sp>
        <p:nvSpPr>
          <p:cNvPr id="18486" name="Text Box 54">
            <a:extLst>
              <a:ext uri="{FF2B5EF4-FFF2-40B4-BE49-F238E27FC236}">
                <a16:creationId xmlns:a16="http://schemas.microsoft.com/office/drawing/2014/main" id="{9AE73F4D-4182-4ABF-AD25-E430B49A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重要港</a:t>
            </a:r>
          </a:p>
        </p:txBody>
      </p:sp>
      <p:sp>
        <p:nvSpPr>
          <p:cNvPr id="18487" name="Text Box 55">
            <a:extLst>
              <a:ext uri="{FF2B5EF4-FFF2-40B4-BE49-F238E27FC236}">
                <a16:creationId xmlns:a16="http://schemas.microsoft.com/office/drawing/2014/main" id="{AD4C538E-C8B8-4115-A76F-52D29A8DD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漁港</a:t>
            </a:r>
          </a:p>
        </p:txBody>
      </p:sp>
      <p:sp>
        <p:nvSpPr>
          <p:cNvPr id="18488" name="Text Box 56">
            <a:extLst>
              <a:ext uri="{FF2B5EF4-FFF2-40B4-BE49-F238E27FC236}">
                <a16:creationId xmlns:a16="http://schemas.microsoft.com/office/drawing/2014/main" id="{FEA2AA04-ECA1-4B81-93E1-3FE1ED27A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図書館</a:t>
            </a:r>
          </a:p>
        </p:txBody>
      </p:sp>
      <p:sp>
        <p:nvSpPr>
          <p:cNvPr id="18489" name="Text Box 57">
            <a:extLst>
              <a:ext uri="{FF2B5EF4-FFF2-40B4-BE49-F238E27FC236}">
                <a16:creationId xmlns:a16="http://schemas.microsoft.com/office/drawing/2014/main" id="{4007D50C-5ADF-40EB-AC47-D23AA4A38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大学</a:t>
            </a:r>
          </a:p>
        </p:txBody>
      </p:sp>
      <p:sp>
        <p:nvSpPr>
          <p:cNvPr id="18490" name="Text Box 58">
            <a:extLst>
              <a:ext uri="{FF2B5EF4-FFF2-40B4-BE49-F238E27FC236}">
                <a16:creationId xmlns:a16="http://schemas.microsoft.com/office/drawing/2014/main" id="{89DE0365-61EE-47BD-8B4A-69F76AB64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短大</a:t>
            </a:r>
          </a:p>
        </p:txBody>
      </p:sp>
      <p:sp>
        <p:nvSpPr>
          <p:cNvPr id="119" name="フリーフォーム: 図形 118">
            <a:extLst>
              <a:ext uri="{FF2B5EF4-FFF2-40B4-BE49-F238E27FC236}">
                <a16:creationId xmlns:a16="http://schemas.microsoft.com/office/drawing/2014/main" id="{CA195A29-3FBB-415E-9154-484E2F730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0000" y="1089025"/>
            <a:ext cx="1079500" cy="1079501"/>
          </a:xfrm>
          <a:custGeom>
            <a:avLst/>
            <a:gdLst>
              <a:gd name="connsiteX0" fmla="*/ 538163 w 1079500"/>
              <a:gd name="connsiteY0" fmla="*/ 255602 h 1079501"/>
              <a:gd name="connsiteX1" fmla="*/ 257190 w 1079500"/>
              <a:gd name="connsiteY1" fmla="*/ 536575 h 1079501"/>
              <a:gd name="connsiteX2" fmla="*/ 538163 w 1079500"/>
              <a:gd name="connsiteY2" fmla="*/ 817548 h 1079501"/>
              <a:gd name="connsiteX3" fmla="*/ 819136 w 1079500"/>
              <a:gd name="connsiteY3" fmla="*/ 536575 h 1079501"/>
              <a:gd name="connsiteX4" fmla="*/ 538163 w 1079500"/>
              <a:gd name="connsiteY4" fmla="*/ 255602 h 1079501"/>
              <a:gd name="connsiteX5" fmla="*/ 484188 w 1079500"/>
              <a:gd name="connsiteY5" fmla="*/ 0 h 1079501"/>
              <a:gd name="connsiteX6" fmla="*/ 592138 w 1079500"/>
              <a:gd name="connsiteY6" fmla="*/ 0 h 1079501"/>
              <a:gd name="connsiteX7" fmla="*/ 592138 w 1079500"/>
              <a:gd name="connsiteY7" fmla="*/ 145141 h 1079501"/>
              <a:gd name="connsiteX8" fmla="*/ 618151 w 1079500"/>
              <a:gd name="connsiteY8" fmla="*/ 147763 h 1079501"/>
              <a:gd name="connsiteX9" fmla="*/ 743962 w 1079500"/>
              <a:gd name="connsiteY9" fmla="*/ 197154 h 1079501"/>
              <a:gd name="connsiteX10" fmla="*/ 778550 w 1079500"/>
              <a:gd name="connsiteY10" fmla="*/ 222372 h 1079501"/>
              <a:gd name="connsiteX11" fmla="*/ 882122 w 1079500"/>
              <a:gd name="connsiteY11" fmla="*/ 118800 h 1079501"/>
              <a:gd name="connsiteX12" fmla="*/ 958454 w 1079500"/>
              <a:gd name="connsiteY12" fmla="*/ 195132 h 1079501"/>
              <a:gd name="connsiteX13" fmla="*/ 854669 w 1079500"/>
              <a:gd name="connsiteY13" fmla="*/ 298918 h 1079501"/>
              <a:gd name="connsiteX14" fmla="*/ 882459 w 1079500"/>
              <a:gd name="connsiteY14" fmla="*/ 339022 h 1079501"/>
              <a:gd name="connsiteX15" fmla="*/ 921292 w 1079500"/>
              <a:gd name="connsiteY15" fmla="*/ 432642 h 1079501"/>
              <a:gd name="connsiteX16" fmla="*/ 930629 w 1079500"/>
              <a:gd name="connsiteY16" fmla="*/ 503238 h 1079501"/>
              <a:gd name="connsiteX17" fmla="*/ 1079500 w 1079500"/>
              <a:gd name="connsiteY17" fmla="*/ 503238 h 1079501"/>
              <a:gd name="connsiteX18" fmla="*/ 1079500 w 1079500"/>
              <a:gd name="connsiteY18" fmla="*/ 611188 h 1079501"/>
              <a:gd name="connsiteX19" fmla="*/ 927517 w 1079500"/>
              <a:gd name="connsiteY19" fmla="*/ 611188 h 1079501"/>
              <a:gd name="connsiteX20" fmla="*/ 926976 w 1079500"/>
              <a:gd name="connsiteY20" fmla="*/ 616563 h 1079501"/>
              <a:gd name="connsiteX21" fmla="*/ 877584 w 1079500"/>
              <a:gd name="connsiteY21" fmla="*/ 742375 h 1079501"/>
              <a:gd name="connsiteX22" fmla="*/ 842344 w 1079500"/>
              <a:gd name="connsiteY22" fmla="*/ 790708 h 1079501"/>
              <a:gd name="connsiteX23" fmla="*/ 947229 w 1079500"/>
              <a:gd name="connsiteY23" fmla="*/ 895593 h 1079501"/>
              <a:gd name="connsiteX24" fmla="*/ 870897 w 1079500"/>
              <a:gd name="connsiteY24" fmla="*/ 971925 h 1079501"/>
              <a:gd name="connsiteX25" fmla="*/ 761781 w 1079500"/>
              <a:gd name="connsiteY25" fmla="*/ 862809 h 1079501"/>
              <a:gd name="connsiteX26" fmla="*/ 735716 w 1079500"/>
              <a:gd name="connsiteY26" fmla="*/ 880871 h 1079501"/>
              <a:gd name="connsiteX27" fmla="*/ 642096 w 1079500"/>
              <a:gd name="connsiteY27" fmla="*/ 919704 h 1079501"/>
              <a:gd name="connsiteX28" fmla="*/ 592138 w 1079500"/>
              <a:gd name="connsiteY28" fmla="*/ 926311 h 1079501"/>
              <a:gd name="connsiteX29" fmla="*/ 592138 w 1079500"/>
              <a:gd name="connsiteY29" fmla="*/ 1079501 h 1079501"/>
              <a:gd name="connsiteX30" fmla="*/ 484188 w 1079500"/>
              <a:gd name="connsiteY30" fmla="*/ 1079501 h 1079501"/>
              <a:gd name="connsiteX31" fmla="*/ 484188 w 1079500"/>
              <a:gd name="connsiteY31" fmla="*/ 928688 h 1079501"/>
              <a:gd name="connsiteX32" fmla="*/ 467906 w 1079500"/>
              <a:gd name="connsiteY32" fmla="*/ 927252 h 1079501"/>
              <a:gd name="connsiteX33" fmla="*/ 305504 w 1079500"/>
              <a:gd name="connsiteY33" fmla="*/ 858144 h 1079501"/>
              <a:gd name="connsiteX34" fmla="*/ 300044 w 1079500"/>
              <a:gd name="connsiteY34" fmla="*/ 853542 h 1079501"/>
              <a:gd name="connsiteX35" fmla="*/ 195132 w 1079500"/>
              <a:gd name="connsiteY35" fmla="*/ 958454 h 1079501"/>
              <a:gd name="connsiteX36" fmla="*/ 118800 w 1079500"/>
              <a:gd name="connsiteY36" fmla="*/ 882122 h 1079501"/>
              <a:gd name="connsiteX37" fmla="*/ 226095 w 1079500"/>
              <a:gd name="connsiteY37" fmla="*/ 774827 h 1079501"/>
              <a:gd name="connsiteX38" fmla="*/ 190338 w 1079500"/>
              <a:gd name="connsiteY38" fmla="*/ 727860 h 1079501"/>
              <a:gd name="connsiteX39" fmla="*/ 149350 w 1079500"/>
              <a:gd name="connsiteY39" fmla="*/ 616563 h 1079501"/>
              <a:gd name="connsiteX40" fmla="*/ 148809 w 1079500"/>
              <a:gd name="connsiteY40" fmla="*/ 611188 h 1079501"/>
              <a:gd name="connsiteX41" fmla="*/ 0 w 1079500"/>
              <a:gd name="connsiteY41" fmla="*/ 611188 h 1079501"/>
              <a:gd name="connsiteX42" fmla="*/ 0 w 1079500"/>
              <a:gd name="connsiteY42" fmla="*/ 503238 h 1079501"/>
              <a:gd name="connsiteX43" fmla="*/ 145697 w 1079500"/>
              <a:gd name="connsiteY43" fmla="*/ 503238 h 1079501"/>
              <a:gd name="connsiteX44" fmla="*/ 155034 w 1079500"/>
              <a:gd name="connsiteY44" fmla="*/ 432642 h 1079501"/>
              <a:gd name="connsiteX45" fmla="*/ 193867 w 1079500"/>
              <a:gd name="connsiteY45" fmla="*/ 339022 h 1079501"/>
              <a:gd name="connsiteX46" fmla="*/ 211929 w 1079500"/>
              <a:gd name="connsiteY46" fmla="*/ 312957 h 1079501"/>
              <a:gd name="connsiteX47" fmla="*/ 107575 w 1079500"/>
              <a:gd name="connsiteY47" fmla="*/ 208603 h 1079501"/>
              <a:gd name="connsiteX48" fmla="*/ 183907 w 1079500"/>
              <a:gd name="connsiteY48" fmla="*/ 132271 h 1079501"/>
              <a:gd name="connsiteX49" fmla="*/ 284030 w 1079500"/>
              <a:gd name="connsiteY49" fmla="*/ 232394 h 1079501"/>
              <a:gd name="connsiteX50" fmla="*/ 332364 w 1079500"/>
              <a:gd name="connsiteY50" fmla="*/ 197154 h 1079501"/>
              <a:gd name="connsiteX51" fmla="*/ 458175 w 1079500"/>
              <a:gd name="connsiteY51" fmla="*/ 147763 h 1079501"/>
              <a:gd name="connsiteX52" fmla="*/ 484188 w 1079500"/>
              <a:gd name="connsiteY52" fmla="*/ 145141 h 107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079500" h="1079501">
                <a:moveTo>
                  <a:pt x="538163" y="255602"/>
                </a:moveTo>
                <a:cubicBezTo>
                  <a:pt x="382977" y="255602"/>
                  <a:pt x="257190" y="381390"/>
                  <a:pt x="257190" y="536575"/>
                </a:cubicBezTo>
                <a:cubicBezTo>
                  <a:pt x="257190" y="691761"/>
                  <a:pt x="382977" y="817548"/>
                  <a:pt x="538163" y="817548"/>
                </a:cubicBezTo>
                <a:cubicBezTo>
                  <a:pt x="693349" y="817548"/>
                  <a:pt x="819136" y="691761"/>
                  <a:pt x="819136" y="536575"/>
                </a:cubicBezTo>
                <a:cubicBezTo>
                  <a:pt x="819136" y="381390"/>
                  <a:pt x="693349" y="255602"/>
                  <a:pt x="538163" y="255602"/>
                </a:cubicBezTo>
                <a:close/>
                <a:moveTo>
                  <a:pt x="484188" y="0"/>
                </a:moveTo>
                <a:lnTo>
                  <a:pt x="592138" y="0"/>
                </a:lnTo>
                <a:lnTo>
                  <a:pt x="592138" y="145141"/>
                </a:lnTo>
                <a:lnTo>
                  <a:pt x="618151" y="147763"/>
                </a:lnTo>
                <a:cubicBezTo>
                  <a:pt x="663364" y="157014"/>
                  <a:pt x="705777" y="173953"/>
                  <a:pt x="743962" y="197154"/>
                </a:cubicBezTo>
                <a:lnTo>
                  <a:pt x="778550" y="222372"/>
                </a:lnTo>
                <a:lnTo>
                  <a:pt x="882122" y="118800"/>
                </a:lnTo>
                <a:lnTo>
                  <a:pt x="958454" y="195132"/>
                </a:lnTo>
                <a:lnTo>
                  <a:pt x="854669" y="298918"/>
                </a:lnTo>
                <a:lnTo>
                  <a:pt x="882459" y="339022"/>
                </a:lnTo>
                <a:cubicBezTo>
                  <a:pt x="899184" y="368109"/>
                  <a:pt x="912329" y="399516"/>
                  <a:pt x="921292" y="432642"/>
                </a:cubicBezTo>
                <a:lnTo>
                  <a:pt x="930629" y="503238"/>
                </a:lnTo>
                <a:lnTo>
                  <a:pt x="1079500" y="503238"/>
                </a:lnTo>
                <a:lnTo>
                  <a:pt x="1079500" y="611188"/>
                </a:lnTo>
                <a:lnTo>
                  <a:pt x="927517" y="611188"/>
                </a:lnTo>
                <a:lnTo>
                  <a:pt x="926976" y="616563"/>
                </a:lnTo>
                <a:cubicBezTo>
                  <a:pt x="917724" y="661776"/>
                  <a:pt x="900785" y="704189"/>
                  <a:pt x="877584" y="742375"/>
                </a:cubicBezTo>
                <a:lnTo>
                  <a:pt x="842344" y="790708"/>
                </a:lnTo>
                <a:lnTo>
                  <a:pt x="947229" y="895593"/>
                </a:lnTo>
                <a:lnTo>
                  <a:pt x="870897" y="971925"/>
                </a:lnTo>
                <a:lnTo>
                  <a:pt x="761781" y="862809"/>
                </a:lnTo>
                <a:lnTo>
                  <a:pt x="735716" y="880871"/>
                </a:lnTo>
                <a:cubicBezTo>
                  <a:pt x="706629" y="897596"/>
                  <a:pt x="675222" y="910741"/>
                  <a:pt x="642096" y="919704"/>
                </a:cubicBezTo>
                <a:lnTo>
                  <a:pt x="592138" y="926311"/>
                </a:lnTo>
                <a:lnTo>
                  <a:pt x="592138" y="1079501"/>
                </a:lnTo>
                <a:lnTo>
                  <a:pt x="484188" y="1079501"/>
                </a:lnTo>
                <a:lnTo>
                  <a:pt x="484188" y="928688"/>
                </a:lnTo>
                <a:lnTo>
                  <a:pt x="467906" y="927252"/>
                </a:lnTo>
                <a:cubicBezTo>
                  <a:pt x="408048" y="916560"/>
                  <a:pt x="352839" y="892451"/>
                  <a:pt x="305504" y="858144"/>
                </a:cubicBezTo>
                <a:lnTo>
                  <a:pt x="300044" y="853542"/>
                </a:lnTo>
                <a:lnTo>
                  <a:pt x="195132" y="958454"/>
                </a:lnTo>
                <a:lnTo>
                  <a:pt x="118800" y="882122"/>
                </a:lnTo>
                <a:lnTo>
                  <a:pt x="226095" y="774827"/>
                </a:lnTo>
                <a:lnTo>
                  <a:pt x="190338" y="727860"/>
                </a:lnTo>
                <a:cubicBezTo>
                  <a:pt x="171426" y="693542"/>
                  <a:pt x="157445" y="656125"/>
                  <a:pt x="149350" y="616563"/>
                </a:cubicBezTo>
                <a:lnTo>
                  <a:pt x="148809" y="611188"/>
                </a:lnTo>
                <a:lnTo>
                  <a:pt x="0" y="611188"/>
                </a:lnTo>
                <a:lnTo>
                  <a:pt x="0" y="503238"/>
                </a:lnTo>
                <a:lnTo>
                  <a:pt x="145697" y="503238"/>
                </a:lnTo>
                <a:lnTo>
                  <a:pt x="155034" y="432642"/>
                </a:lnTo>
                <a:cubicBezTo>
                  <a:pt x="163997" y="399516"/>
                  <a:pt x="177142" y="368109"/>
                  <a:pt x="193867" y="339022"/>
                </a:cubicBezTo>
                <a:lnTo>
                  <a:pt x="211929" y="312957"/>
                </a:lnTo>
                <a:lnTo>
                  <a:pt x="107575" y="208603"/>
                </a:lnTo>
                <a:lnTo>
                  <a:pt x="183907" y="132271"/>
                </a:lnTo>
                <a:lnTo>
                  <a:pt x="284030" y="232394"/>
                </a:lnTo>
                <a:lnTo>
                  <a:pt x="332364" y="197154"/>
                </a:lnTo>
                <a:cubicBezTo>
                  <a:pt x="370549" y="173953"/>
                  <a:pt x="412962" y="157014"/>
                  <a:pt x="458175" y="147763"/>
                </a:cubicBezTo>
                <a:lnTo>
                  <a:pt x="484188" y="1451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20" name="フリーフォーム: 図形 119">
            <a:extLst>
              <a:ext uri="{FF2B5EF4-FFF2-40B4-BE49-F238E27FC236}">
                <a16:creationId xmlns:a16="http://schemas.microsoft.com/office/drawing/2014/main" id="{9B2EE3DB-4507-47C2-ADDD-F8DB80970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249" y="1223963"/>
            <a:ext cx="1079500" cy="809625"/>
          </a:xfrm>
          <a:custGeom>
            <a:avLst/>
            <a:gdLst>
              <a:gd name="connsiteX0" fmla="*/ 539155 w 1079500"/>
              <a:gd name="connsiteY0" fmla="*/ 191702 h 809625"/>
              <a:gd name="connsiteX1" fmla="*/ 328502 w 1079500"/>
              <a:gd name="connsiteY1" fmla="*/ 402432 h 809625"/>
              <a:gd name="connsiteX2" fmla="*/ 539155 w 1079500"/>
              <a:gd name="connsiteY2" fmla="*/ 613161 h 809625"/>
              <a:gd name="connsiteX3" fmla="*/ 749807 w 1079500"/>
              <a:gd name="connsiteY3" fmla="*/ 402432 h 809625"/>
              <a:gd name="connsiteX4" fmla="*/ 539155 w 1079500"/>
              <a:gd name="connsiteY4" fmla="*/ 191702 h 809625"/>
              <a:gd name="connsiteX5" fmla="*/ 498689 w 1079500"/>
              <a:gd name="connsiteY5" fmla="*/ 0 h 809625"/>
              <a:gd name="connsiteX6" fmla="*/ 579622 w 1079500"/>
              <a:gd name="connsiteY6" fmla="*/ 0 h 809625"/>
              <a:gd name="connsiteX7" fmla="*/ 579622 w 1079500"/>
              <a:gd name="connsiteY7" fmla="*/ 108856 h 809625"/>
              <a:gd name="connsiteX8" fmla="*/ 599124 w 1079500"/>
              <a:gd name="connsiteY8" fmla="*/ 110822 h 809625"/>
              <a:gd name="connsiteX9" fmla="*/ 693448 w 1079500"/>
              <a:gd name="connsiteY9" fmla="*/ 147866 h 809625"/>
              <a:gd name="connsiteX10" fmla="*/ 717515 w 1079500"/>
              <a:gd name="connsiteY10" fmla="*/ 168710 h 809625"/>
              <a:gd name="connsiteX11" fmla="*/ 797020 w 1079500"/>
              <a:gd name="connsiteY11" fmla="*/ 89205 h 809625"/>
              <a:gd name="connsiteX12" fmla="*/ 854269 w 1079500"/>
              <a:gd name="connsiteY12" fmla="*/ 146455 h 809625"/>
              <a:gd name="connsiteX13" fmla="*/ 776483 w 1079500"/>
              <a:gd name="connsiteY13" fmla="*/ 224241 h 809625"/>
              <a:gd name="connsiteX14" fmla="*/ 797283 w 1079500"/>
              <a:gd name="connsiteY14" fmla="*/ 254267 h 809625"/>
              <a:gd name="connsiteX15" fmla="*/ 826397 w 1079500"/>
              <a:gd name="connsiteY15" fmla="*/ 324482 h 809625"/>
              <a:gd name="connsiteX16" fmla="*/ 833554 w 1079500"/>
              <a:gd name="connsiteY16" fmla="*/ 378619 h 809625"/>
              <a:gd name="connsiteX17" fmla="*/ 998567 w 1079500"/>
              <a:gd name="connsiteY17" fmla="*/ 378619 h 809625"/>
              <a:gd name="connsiteX18" fmla="*/ 998567 w 1079500"/>
              <a:gd name="connsiteY18" fmla="*/ 27384 h 809625"/>
              <a:gd name="connsiteX19" fmla="*/ 1079500 w 1079500"/>
              <a:gd name="connsiteY19" fmla="*/ 27384 h 809625"/>
              <a:gd name="connsiteX20" fmla="*/ 1079500 w 1079500"/>
              <a:gd name="connsiteY20" fmla="*/ 459581 h 809625"/>
              <a:gd name="connsiteX21" fmla="*/ 830852 w 1079500"/>
              <a:gd name="connsiteY21" fmla="*/ 459581 h 809625"/>
              <a:gd name="connsiteX22" fmla="*/ 818648 w 1079500"/>
              <a:gd name="connsiteY22" fmla="*/ 504779 h 809625"/>
              <a:gd name="connsiteX23" fmla="*/ 768760 w 1079500"/>
              <a:gd name="connsiteY23" fmla="*/ 591772 h 809625"/>
              <a:gd name="connsiteX24" fmla="*/ 767291 w 1079500"/>
              <a:gd name="connsiteY24" fmla="*/ 593045 h 809625"/>
              <a:gd name="connsiteX25" fmla="*/ 845948 w 1079500"/>
              <a:gd name="connsiteY25" fmla="*/ 671702 h 809625"/>
              <a:gd name="connsiteX26" fmla="*/ 788720 w 1079500"/>
              <a:gd name="connsiteY26" fmla="*/ 728930 h 809625"/>
              <a:gd name="connsiteX27" fmla="*/ 705955 w 1079500"/>
              <a:gd name="connsiteY27" fmla="*/ 646165 h 809625"/>
              <a:gd name="connsiteX28" fmla="*/ 693448 w 1079500"/>
              <a:gd name="connsiteY28" fmla="*/ 656997 h 809625"/>
              <a:gd name="connsiteX29" fmla="*/ 599124 w 1079500"/>
              <a:gd name="connsiteY29" fmla="*/ 694041 h 809625"/>
              <a:gd name="connsiteX30" fmla="*/ 579622 w 1079500"/>
              <a:gd name="connsiteY30" fmla="*/ 696008 h 809625"/>
              <a:gd name="connsiteX31" fmla="*/ 579622 w 1079500"/>
              <a:gd name="connsiteY31" fmla="*/ 809625 h 809625"/>
              <a:gd name="connsiteX32" fmla="*/ 498689 w 1079500"/>
              <a:gd name="connsiteY32" fmla="*/ 809625 h 809625"/>
              <a:gd name="connsiteX33" fmla="*/ 498689 w 1079500"/>
              <a:gd name="connsiteY33" fmla="*/ 696008 h 809625"/>
              <a:gd name="connsiteX34" fmla="*/ 479186 w 1079500"/>
              <a:gd name="connsiteY34" fmla="*/ 694041 h 809625"/>
              <a:gd name="connsiteX35" fmla="*/ 384862 w 1079500"/>
              <a:gd name="connsiteY35" fmla="*/ 656997 h 809625"/>
              <a:gd name="connsiteX36" fmla="*/ 362817 w 1079500"/>
              <a:gd name="connsiteY36" fmla="*/ 637905 h 809625"/>
              <a:gd name="connsiteX37" fmla="*/ 281987 w 1079500"/>
              <a:gd name="connsiteY37" fmla="*/ 718735 h 809625"/>
              <a:gd name="connsiteX38" fmla="*/ 224738 w 1079500"/>
              <a:gd name="connsiteY38" fmla="*/ 661486 h 809625"/>
              <a:gd name="connsiteX39" fmla="*/ 303371 w 1079500"/>
              <a:gd name="connsiteY39" fmla="*/ 582852 h 809625"/>
              <a:gd name="connsiteX40" fmla="*/ 281027 w 1079500"/>
              <a:gd name="connsiteY40" fmla="*/ 550596 h 809625"/>
              <a:gd name="connsiteX41" fmla="*/ 251913 w 1079500"/>
              <a:gd name="connsiteY41" fmla="*/ 480381 h 809625"/>
              <a:gd name="connsiteX42" fmla="*/ 249006 w 1079500"/>
              <a:gd name="connsiteY42" fmla="*/ 458391 h 809625"/>
              <a:gd name="connsiteX43" fmla="*/ 80933 w 1079500"/>
              <a:gd name="connsiteY43" fmla="*/ 458391 h 809625"/>
              <a:gd name="connsiteX44" fmla="*/ 80933 w 1079500"/>
              <a:gd name="connsiteY44" fmla="*/ 809625 h 809625"/>
              <a:gd name="connsiteX45" fmla="*/ 0 w 1079500"/>
              <a:gd name="connsiteY45" fmla="*/ 809625 h 809625"/>
              <a:gd name="connsiteX46" fmla="*/ 0 w 1079500"/>
              <a:gd name="connsiteY46" fmla="*/ 377428 h 809625"/>
              <a:gd name="connsiteX47" fmla="*/ 245386 w 1079500"/>
              <a:gd name="connsiteY47" fmla="*/ 377428 h 809625"/>
              <a:gd name="connsiteX48" fmla="*/ 254984 w 1079500"/>
              <a:gd name="connsiteY48" fmla="*/ 313914 h 809625"/>
              <a:gd name="connsiteX49" fmla="*/ 292422 w 1079500"/>
              <a:gd name="connsiteY49" fmla="*/ 236005 h 809625"/>
              <a:gd name="connsiteX50" fmla="*/ 293947 w 1079500"/>
              <a:gd name="connsiteY50" fmla="*/ 234156 h 809625"/>
              <a:gd name="connsiteX51" fmla="*/ 216229 w 1079500"/>
              <a:gd name="connsiteY51" fmla="*/ 156438 h 809625"/>
              <a:gd name="connsiteX52" fmla="*/ 273457 w 1079500"/>
              <a:gd name="connsiteY52" fmla="*/ 99210 h 809625"/>
              <a:gd name="connsiteX53" fmla="*/ 349268 w 1079500"/>
              <a:gd name="connsiteY53" fmla="*/ 175021 h 809625"/>
              <a:gd name="connsiteX54" fmla="*/ 372790 w 1079500"/>
              <a:gd name="connsiteY54" fmla="*/ 155608 h 809625"/>
              <a:gd name="connsiteX55" fmla="*/ 479186 w 1079500"/>
              <a:gd name="connsiteY55" fmla="*/ 110822 h 809625"/>
              <a:gd name="connsiteX56" fmla="*/ 498689 w 1079500"/>
              <a:gd name="connsiteY56" fmla="*/ 10885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79500" h="809625">
                <a:moveTo>
                  <a:pt x="539155" y="191702"/>
                </a:moveTo>
                <a:cubicBezTo>
                  <a:pt x="422808" y="191702"/>
                  <a:pt x="328502" y="286042"/>
                  <a:pt x="328502" y="402432"/>
                </a:cubicBezTo>
                <a:cubicBezTo>
                  <a:pt x="328502" y="518821"/>
                  <a:pt x="422808" y="613161"/>
                  <a:pt x="539155" y="613161"/>
                </a:cubicBezTo>
                <a:cubicBezTo>
                  <a:pt x="655502" y="613161"/>
                  <a:pt x="749807" y="518821"/>
                  <a:pt x="749807" y="402432"/>
                </a:cubicBezTo>
                <a:cubicBezTo>
                  <a:pt x="749807" y="286042"/>
                  <a:pt x="655502" y="191702"/>
                  <a:pt x="539155" y="191702"/>
                </a:cubicBezTo>
                <a:close/>
                <a:moveTo>
                  <a:pt x="498689" y="0"/>
                </a:moveTo>
                <a:lnTo>
                  <a:pt x="579622" y="0"/>
                </a:lnTo>
                <a:lnTo>
                  <a:pt x="579622" y="108856"/>
                </a:lnTo>
                <a:lnTo>
                  <a:pt x="599124" y="110822"/>
                </a:lnTo>
                <a:cubicBezTo>
                  <a:pt x="633022" y="117761"/>
                  <a:pt x="664819" y="130465"/>
                  <a:pt x="693448" y="147866"/>
                </a:cubicBezTo>
                <a:lnTo>
                  <a:pt x="717515" y="168710"/>
                </a:lnTo>
                <a:lnTo>
                  <a:pt x="797020" y="89205"/>
                </a:lnTo>
                <a:lnTo>
                  <a:pt x="854269" y="146455"/>
                </a:lnTo>
                <a:lnTo>
                  <a:pt x="776483" y="224241"/>
                </a:lnTo>
                <a:lnTo>
                  <a:pt x="797283" y="254267"/>
                </a:lnTo>
                <a:cubicBezTo>
                  <a:pt x="809822" y="276082"/>
                  <a:pt x="819676" y="299637"/>
                  <a:pt x="826397" y="324482"/>
                </a:cubicBezTo>
                <a:lnTo>
                  <a:pt x="833554" y="378619"/>
                </a:lnTo>
                <a:lnTo>
                  <a:pt x="998567" y="378619"/>
                </a:lnTo>
                <a:lnTo>
                  <a:pt x="998567" y="27384"/>
                </a:lnTo>
                <a:lnTo>
                  <a:pt x="1079500" y="27384"/>
                </a:lnTo>
                <a:lnTo>
                  <a:pt x="1079500" y="459581"/>
                </a:lnTo>
                <a:lnTo>
                  <a:pt x="830852" y="459581"/>
                </a:lnTo>
                <a:lnTo>
                  <a:pt x="818648" y="504779"/>
                </a:lnTo>
                <a:cubicBezTo>
                  <a:pt x="806968" y="536693"/>
                  <a:pt x="789983" y="566047"/>
                  <a:pt x="768760" y="591772"/>
                </a:cubicBezTo>
                <a:lnTo>
                  <a:pt x="767291" y="593045"/>
                </a:lnTo>
                <a:lnTo>
                  <a:pt x="845948" y="671702"/>
                </a:lnTo>
                <a:lnTo>
                  <a:pt x="788720" y="728930"/>
                </a:lnTo>
                <a:lnTo>
                  <a:pt x="705955" y="646165"/>
                </a:lnTo>
                <a:lnTo>
                  <a:pt x="693448" y="656997"/>
                </a:lnTo>
                <a:cubicBezTo>
                  <a:pt x="664819" y="674398"/>
                  <a:pt x="633022" y="687103"/>
                  <a:pt x="599124" y="694041"/>
                </a:cubicBezTo>
                <a:lnTo>
                  <a:pt x="579622" y="696008"/>
                </a:lnTo>
                <a:lnTo>
                  <a:pt x="579622" y="809625"/>
                </a:lnTo>
                <a:lnTo>
                  <a:pt x="498689" y="809625"/>
                </a:lnTo>
                <a:lnTo>
                  <a:pt x="498689" y="696008"/>
                </a:lnTo>
                <a:lnTo>
                  <a:pt x="479186" y="694041"/>
                </a:lnTo>
                <a:cubicBezTo>
                  <a:pt x="445288" y="687103"/>
                  <a:pt x="413491" y="674398"/>
                  <a:pt x="384862" y="656997"/>
                </a:cubicBezTo>
                <a:lnTo>
                  <a:pt x="362817" y="637905"/>
                </a:lnTo>
                <a:lnTo>
                  <a:pt x="281987" y="718735"/>
                </a:lnTo>
                <a:lnTo>
                  <a:pt x="224738" y="661486"/>
                </a:lnTo>
                <a:lnTo>
                  <a:pt x="303371" y="582852"/>
                </a:lnTo>
                <a:lnTo>
                  <a:pt x="281027" y="550596"/>
                </a:lnTo>
                <a:cubicBezTo>
                  <a:pt x="268489" y="528781"/>
                  <a:pt x="258634" y="505226"/>
                  <a:pt x="251913" y="480381"/>
                </a:cubicBezTo>
                <a:lnTo>
                  <a:pt x="249006" y="458391"/>
                </a:lnTo>
                <a:lnTo>
                  <a:pt x="80933" y="458391"/>
                </a:lnTo>
                <a:lnTo>
                  <a:pt x="80933" y="809625"/>
                </a:lnTo>
                <a:lnTo>
                  <a:pt x="0" y="809625"/>
                </a:lnTo>
                <a:lnTo>
                  <a:pt x="0" y="377428"/>
                </a:lnTo>
                <a:lnTo>
                  <a:pt x="245386" y="377428"/>
                </a:lnTo>
                <a:lnTo>
                  <a:pt x="254984" y="313914"/>
                </a:lnTo>
                <a:cubicBezTo>
                  <a:pt x="263678" y="285952"/>
                  <a:pt x="276381" y="259758"/>
                  <a:pt x="292422" y="236005"/>
                </a:cubicBezTo>
                <a:lnTo>
                  <a:pt x="293947" y="234156"/>
                </a:lnTo>
                <a:lnTo>
                  <a:pt x="216229" y="156438"/>
                </a:lnTo>
                <a:lnTo>
                  <a:pt x="273457" y="99210"/>
                </a:lnTo>
                <a:lnTo>
                  <a:pt x="349268" y="175021"/>
                </a:lnTo>
                <a:lnTo>
                  <a:pt x="372790" y="155608"/>
                </a:lnTo>
                <a:cubicBezTo>
                  <a:pt x="404449" y="134212"/>
                  <a:pt x="440446" y="118752"/>
                  <a:pt x="479186" y="110822"/>
                </a:cubicBezTo>
                <a:lnTo>
                  <a:pt x="498689" y="1088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8572" name="Freeform 140">
            <a:extLst>
              <a:ext uri="{FF2B5EF4-FFF2-40B4-BE49-F238E27FC236}">
                <a16:creationId xmlns:a16="http://schemas.microsoft.com/office/drawing/2014/main" id="{3D579FBD-C6AB-4C34-A552-40600C5CE253}"/>
              </a:ext>
            </a:extLst>
          </p:cNvPr>
          <p:cNvSpPr>
            <a:spLocks/>
          </p:cNvSpPr>
          <p:nvPr/>
        </p:nvSpPr>
        <p:spPr bwMode="auto">
          <a:xfrm>
            <a:off x="776288" y="5108575"/>
            <a:ext cx="900112" cy="882650"/>
          </a:xfrm>
          <a:custGeom>
            <a:avLst/>
            <a:gdLst>
              <a:gd name="T0" fmla="*/ 658 w 2291"/>
              <a:gd name="T1" fmla="*/ 861 h 2245"/>
              <a:gd name="T2" fmla="*/ 136 w 2291"/>
              <a:gd name="T3" fmla="*/ 861 h 2245"/>
              <a:gd name="T4" fmla="*/ 136 w 2291"/>
              <a:gd name="T5" fmla="*/ 2245 h 2245"/>
              <a:gd name="T6" fmla="*/ 0 w 2291"/>
              <a:gd name="T7" fmla="*/ 2245 h 2245"/>
              <a:gd name="T8" fmla="*/ 0 w 2291"/>
              <a:gd name="T9" fmla="*/ 725 h 2245"/>
              <a:gd name="T10" fmla="*/ 522 w 2291"/>
              <a:gd name="T11" fmla="*/ 725 h 2245"/>
              <a:gd name="T12" fmla="*/ 522 w 2291"/>
              <a:gd name="T13" fmla="*/ 0 h 2245"/>
              <a:gd name="T14" fmla="*/ 1769 w 2291"/>
              <a:gd name="T15" fmla="*/ 0 h 2245"/>
              <a:gd name="T16" fmla="*/ 1769 w 2291"/>
              <a:gd name="T17" fmla="*/ 725 h 2245"/>
              <a:gd name="T18" fmla="*/ 2291 w 2291"/>
              <a:gd name="T19" fmla="*/ 725 h 2245"/>
              <a:gd name="T20" fmla="*/ 2291 w 2291"/>
              <a:gd name="T21" fmla="*/ 2245 h 2245"/>
              <a:gd name="T22" fmla="*/ 2155 w 2291"/>
              <a:gd name="T23" fmla="*/ 2245 h 2245"/>
              <a:gd name="T24" fmla="*/ 2155 w 2291"/>
              <a:gd name="T25" fmla="*/ 861 h 2245"/>
              <a:gd name="T26" fmla="*/ 1633 w 2291"/>
              <a:gd name="T27" fmla="*/ 861 h 2245"/>
              <a:gd name="T28" fmla="*/ 1633 w 2291"/>
              <a:gd name="T29" fmla="*/ 136 h 2245"/>
              <a:gd name="T30" fmla="*/ 658 w 2291"/>
              <a:gd name="T31" fmla="*/ 136 h 2245"/>
              <a:gd name="T32" fmla="*/ 658 w 2291"/>
              <a:gd name="T33" fmla="*/ 861 h 2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91" h="2245">
                <a:moveTo>
                  <a:pt x="658" y="861"/>
                </a:moveTo>
                <a:lnTo>
                  <a:pt x="136" y="861"/>
                </a:lnTo>
                <a:lnTo>
                  <a:pt x="136" y="2245"/>
                </a:lnTo>
                <a:lnTo>
                  <a:pt x="0" y="2245"/>
                </a:lnTo>
                <a:lnTo>
                  <a:pt x="0" y="725"/>
                </a:lnTo>
                <a:lnTo>
                  <a:pt x="522" y="725"/>
                </a:lnTo>
                <a:lnTo>
                  <a:pt x="522" y="0"/>
                </a:lnTo>
                <a:lnTo>
                  <a:pt x="1769" y="0"/>
                </a:lnTo>
                <a:lnTo>
                  <a:pt x="1769" y="725"/>
                </a:lnTo>
                <a:lnTo>
                  <a:pt x="2291" y="725"/>
                </a:lnTo>
                <a:lnTo>
                  <a:pt x="2291" y="2245"/>
                </a:lnTo>
                <a:lnTo>
                  <a:pt x="2155" y="2245"/>
                </a:lnTo>
                <a:lnTo>
                  <a:pt x="2155" y="861"/>
                </a:lnTo>
                <a:lnTo>
                  <a:pt x="1633" y="861"/>
                </a:lnTo>
                <a:lnTo>
                  <a:pt x="1633" y="136"/>
                </a:lnTo>
                <a:lnTo>
                  <a:pt x="658" y="136"/>
                </a:lnTo>
                <a:lnTo>
                  <a:pt x="658" y="8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1" name="フリーフォーム: 図形 120">
            <a:extLst>
              <a:ext uri="{FF2B5EF4-FFF2-40B4-BE49-F238E27FC236}">
                <a16:creationId xmlns:a16="http://schemas.microsoft.com/office/drawing/2014/main" id="{56474B0B-325B-4CEE-BA55-5460CFC73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6575" y="1089025"/>
            <a:ext cx="1079500" cy="1079501"/>
          </a:xfrm>
          <a:custGeom>
            <a:avLst/>
            <a:gdLst>
              <a:gd name="connsiteX0" fmla="*/ 541338 w 1079500"/>
              <a:gd name="connsiteY0" fmla="*/ 431800 h 1079501"/>
              <a:gd name="connsiteX1" fmla="*/ 649288 w 1079500"/>
              <a:gd name="connsiteY1" fmla="*/ 539750 h 1079501"/>
              <a:gd name="connsiteX2" fmla="*/ 541338 w 1079500"/>
              <a:gd name="connsiteY2" fmla="*/ 647700 h 1079501"/>
              <a:gd name="connsiteX3" fmla="*/ 433388 w 1079500"/>
              <a:gd name="connsiteY3" fmla="*/ 539750 h 1079501"/>
              <a:gd name="connsiteX4" fmla="*/ 541338 w 1079500"/>
              <a:gd name="connsiteY4" fmla="*/ 431800 h 1079501"/>
              <a:gd name="connsiteX5" fmla="*/ 538163 w 1079500"/>
              <a:gd name="connsiteY5" fmla="*/ 255602 h 1079501"/>
              <a:gd name="connsiteX6" fmla="*/ 257190 w 1079500"/>
              <a:gd name="connsiteY6" fmla="*/ 536575 h 1079501"/>
              <a:gd name="connsiteX7" fmla="*/ 538163 w 1079500"/>
              <a:gd name="connsiteY7" fmla="*/ 817548 h 1079501"/>
              <a:gd name="connsiteX8" fmla="*/ 819136 w 1079500"/>
              <a:gd name="connsiteY8" fmla="*/ 536575 h 1079501"/>
              <a:gd name="connsiteX9" fmla="*/ 538163 w 1079500"/>
              <a:gd name="connsiteY9" fmla="*/ 255602 h 1079501"/>
              <a:gd name="connsiteX10" fmla="*/ 484188 w 1079500"/>
              <a:gd name="connsiteY10" fmla="*/ 0 h 1079501"/>
              <a:gd name="connsiteX11" fmla="*/ 592138 w 1079500"/>
              <a:gd name="connsiteY11" fmla="*/ 0 h 1079501"/>
              <a:gd name="connsiteX12" fmla="*/ 592138 w 1079500"/>
              <a:gd name="connsiteY12" fmla="*/ 145141 h 1079501"/>
              <a:gd name="connsiteX13" fmla="*/ 618151 w 1079500"/>
              <a:gd name="connsiteY13" fmla="*/ 147763 h 1079501"/>
              <a:gd name="connsiteX14" fmla="*/ 729448 w 1079500"/>
              <a:gd name="connsiteY14" fmla="*/ 188750 h 1079501"/>
              <a:gd name="connsiteX15" fmla="*/ 776415 w 1079500"/>
              <a:gd name="connsiteY15" fmla="*/ 224507 h 1079501"/>
              <a:gd name="connsiteX16" fmla="*/ 882122 w 1079500"/>
              <a:gd name="connsiteY16" fmla="*/ 118800 h 1079501"/>
              <a:gd name="connsiteX17" fmla="*/ 958454 w 1079500"/>
              <a:gd name="connsiteY17" fmla="*/ 195132 h 1079501"/>
              <a:gd name="connsiteX18" fmla="*/ 855131 w 1079500"/>
              <a:gd name="connsiteY18" fmla="*/ 298456 h 1079501"/>
              <a:gd name="connsiteX19" fmla="*/ 859733 w 1079500"/>
              <a:gd name="connsiteY19" fmla="*/ 303916 h 1079501"/>
              <a:gd name="connsiteX20" fmla="*/ 928840 w 1079500"/>
              <a:gd name="connsiteY20" fmla="*/ 466318 h 1079501"/>
              <a:gd name="connsiteX21" fmla="*/ 932097 w 1079500"/>
              <a:gd name="connsiteY21" fmla="*/ 503238 h 1079501"/>
              <a:gd name="connsiteX22" fmla="*/ 1079500 w 1079500"/>
              <a:gd name="connsiteY22" fmla="*/ 503238 h 1079501"/>
              <a:gd name="connsiteX23" fmla="*/ 1079500 w 1079500"/>
              <a:gd name="connsiteY23" fmla="*/ 611188 h 1079501"/>
              <a:gd name="connsiteX24" fmla="*/ 927663 w 1079500"/>
              <a:gd name="connsiteY24" fmla="*/ 611188 h 1079501"/>
              <a:gd name="connsiteX25" fmla="*/ 910957 w 1079500"/>
              <a:gd name="connsiteY25" fmla="*/ 673039 h 1079501"/>
              <a:gd name="connsiteX26" fmla="*/ 864564 w 1079500"/>
              <a:gd name="connsiteY26" fmla="*/ 762419 h 1079501"/>
              <a:gd name="connsiteX27" fmla="*/ 840669 w 1079500"/>
              <a:gd name="connsiteY27" fmla="*/ 789033 h 1079501"/>
              <a:gd name="connsiteX28" fmla="*/ 947229 w 1079500"/>
              <a:gd name="connsiteY28" fmla="*/ 895593 h 1079501"/>
              <a:gd name="connsiteX29" fmla="*/ 870897 w 1079500"/>
              <a:gd name="connsiteY29" fmla="*/ 971925 h 1079501"/>
              <a:gd name="connsiteX30" fmla="*/ 760536 w 1079500"/>
              <a:gd name="connsiteY30" fmla="*/ 861564 h 1079501"/>
              <a:gd name="connsiteX31" fmla="*/ 714553 w 1079500"/>
              <a:gd name="connsiteY31" fmla="*/ 892200 h 1079501"/>
              <a:gd name="connsiteX32" fmla="*/ 618151 w 1079500"/>
              <a:gd name="connsiteY32" fmla="*/ 925387 h 1079501"/>
              <a:gd name="connsiteX33" fmla="*/ 592138 w 1079500"/>
              <a:gd name="connsiteY33" fmla="*/ 928009 h 1079501"/>
              <a:gd name="connsiteX34" fmla="*/ 592138 w 1079500"/>
              <a:gd name="connsiteY34" fmla="*/ 1079501 h 1079501"/>
              <a:gd name="connsiteX35" fmla="*/ 484188 w 1079500"/>
              <a:gd name="connsiteY35" fmla="*/ 1079501 h 1079501"/>
              <a:gd name="connsiteX36" fmla="*/ 484188 w 1079500"/>
              <a:gd name="connsiteY36" fmla="*/ 928009 h 1079501"/>
              <a:gd name="connsiteX37" fmla="*/ 458175 w 1079500"/>
              <a:gd name="connsiteY37" fmla="*/ 925387 h 1079501"/>
              <a:gd name="connsiteX38" fmla="*/ 361773 w 1079500"/>
              <a:gd name="connsiteY38" fmla="*/ 892200 h 1079501"/>
              <a:gd name="connsiteX39" fmla="*/ 301525 w 1079500"/>
              <a:gd name="connsiteY39" fmla="*/ 852061 h 1079501"/>
              <a:gd name="connsiteX40" fmla="*/ 195132 w 1079500"/>
              <a:gd name="connsiteY40" fmla="*/ 958454 h 1079501"/>
              <a:gd name="connsiteX41" fmla="*/ 118799 w 1079500"/>
              <a:gd name="connsiteY41" fmla="*/ 882122 h 1079501"/>
              <a:gd name="connsiteX42" fmla="*/ 224413 w 1079500"/>
              <a:gd name="connsiteY42" fmla="*/ 776509 h 1079501"/>
              <a:gd name="connsiteX43" fmla="*/ 211762 w 1079500"/>
              <a:gd name="connsiteY43" fmla="*/ 762419 h 1079501"/>
              <a:gd name="connsiteX44" fmla="*/ 165369 w 1079500"/>
              <a:gd name="connsiteY44" fmla="*/ 673039 h 1079501"/>
              <a:gd name="connsiteX45" fmla="*/ 148663 w 1079500"/>
              <a:gd name="connsiteY45" fmla="*/ 611188 h 1079501"/>
              <a:gd name="connsiteX46" fmla="*/ 0 w 1079500"/>
              <a:gd name="connsiteY46" fmla="*/ 611188 h 1079501"/>
              <a:gd name="connsiteX47" fmla="*/ 0 w 1079500"/>
              <a:gd name="connsiteY47" fmla="*/ 503238 h 1079501"/>
              <a:gd name="connsiteX48" fmla="*/ 144229 w 1079500"/>
              <a:gd name="connsiteY48" fmla="*/ 503238 h 1079501"/>
              <a:gd name="connsiteX49" fmla="*/ 147486 w 1079500"/>
              <a:gd name="connsiteY49" fmla="*/ 466318 h 1079501"/>
              <a:gd name="connsiteX50" fmla="*/ 185805 w 1079500"/>
              <a:gd name="connsiteY50" fmla="*/ 353756 h 1079501"/>
              <a:gd name="connsiteX51" fmla="*/ 211360 w 1079500"/>
              <a:gd name="connsiteY51" fmla="*/ 312388 h 1079501"/>
              <a:gd name="connsiteX52" fmla="*/ 107574 w 1079500"/>
              <a:gd name="connsiteY52" fmla="*/ 208603 h 1079501"/>
              <a:gd name="connsiteX53" fmla="*/ 183907 w 1079500"/>
              <a:gd name="connsiteY53" fmla="*/ 132271 h 1079501"/>
              <a:gd name="connsiteX54" fmla="*/ 286417 w 1079500"/>
              <a:gd name="connsiteY54" fmla="*/ 234781 h 1079501"/>
              <a:gd name="connsiteX55" fmla="*/ 346878 w 1079500"/>
              <a:gd name="connsiteY55" fmla="*/ 188750 h 1079501"/>
              <a:gd name="connsiteX56" fmla="*/ 458175 w 1079500"/>
              <a:gd name="connsiteY56" fmla="*/ 147763 h 1079501"/>
              <a:gd name="connsiteX57" fmla="*/ 484188 w 1079500"/>
              <a:gd name="connsiteY57" fmla="*/ 145141 h 107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9500" h="1079501">
                <a:moveTo>
                  <a:pt x="541338" y="431800"/>
                </a:moveTo>
                <a:cubicBezTo>
                  <a:pt x="600957" y="431800"/>
                  <a:pt x="649288" y="480131"/>
                  <a:pt x="649288" y="539750"/>
                </a:cubicBezTo>
                <a:cubicBezTo>
                  <a:pt x="649288" y="599369"/>
                  <a:pt x="600957" y="647700"/>
                  <a:pt x="541338" y="647700"/>
                </a:cubicBezTo>
                <a:cubicBezTo>
                  <a:pt x="481719" y="647700"/>
                  <a:pt x="433388" y="599369"/>
                  <a:pt x="433388" y="539750"/>
                </a:cubicBezTo>
                <a:cubicBezTo>
                  <a:pt x="433388" y="480131"/>
                  <a:pt x="481719" y="431800"/>
                  <a:pt x="541338" y="431800"/>
                </a:cubicBezTo>
                <a:close/>
                <a:moveTo>
                  <a:pt x="538163" y="255602"/>
                </a:moveTo>
                <a:cubicBezTo>
                  <a:pt x="382978" y="255602"/>
                  <a:pt x="257190" y="381390"/>
                  <a:pt x="257190" y="536575"/>
                </a:cubicBezTo>
                <a:cubicBezTo>
                  <a:pt x="257190" y="691761"/>
                  <a:pt x="382978" y="817548"/>
                  <a:pt x="538163" y="817548"/>
                </a:cubicBezTo>
                <a:cubicBezTo>
                  <a:pt x="693349" y="817548"/>
                  <a:pt x="819136" y="691761"/>
                  <a:pt x="819136" y="536575"/>
                </a:cubicBezTo>
                <a:cubicBezTo>
                  <a:pt x="819136" y="381390"/>
                  <a:pt x="693349" y="255602"/>
                  <a:pt x="538163" y="255602"/>
                </a:cubicBezTo>
                <a:close/>
                <a:moveTo>
                  <a:pt x="484188" y="0"/>
                </a:moveTo>
                <a:lnTo>
                  <a:pt x="592138" y="0"/>
                </a:lnTo>
                <a:lnTo>
                  <a:pt x="592138" y="145141"/>
                </a:lnTo>
                <a:lnTo>
                  <a:pt x="618151" y="147763"/>
                </a:lnTo>
                <a:cubicBezTo>
                  <a:pt x="657713" y="155858"/>
                  <a:pt x="695130" y="169838"/>
                  <a:pt x="729448" y="188750"/>
                </a:cubicBezTo>
                <a:lnTo>
                  <a:pt x="776415" y="224507"/>
                </a:lnTo>
                <a:lnTo>
                  <a:pt x="882122" y="118800"/>
                </a:lnTo>
                <a:lnTo>
                  <a:pt x="958454" y="195132"/>
                </a:lnTo>
                <a:lnTo>
                  <a:pt x="855131" y="298456"/>
                </a:lnTo>
                <a:lnTo>
                  <a:pt x="859733" y="303916"/>
                </a:lnTo>
                <a:cubicBezTo>
                  <a:pt x="894039" y="351252"/>
                  <a:pt x="918149" y="406460"/>
                  <a:pt x="928840" y="466318"/>
                </a:cubicBezTo>
                <a:lnTo>
                  <a:pt x="932097" y="503238"/>
                </a:lnTo>
                <a:lnTo>
                  <a:pt x="1079500" y="503238"/>
                </a:lnTo>
                <a:lnTo>
                  <a:pt x="1079500" y="611188"/>
                </a:lnTo>
                <a:lnTo>
                  <a:pt x="927663" y="611188"/>
                </a:lnTo>
                <a:lnTo>
                  <a:pt x="910957" y="673039"/>
                </a:lnTo>
                <a:cubicBezTo>
                  <a:pt x="899273" y="704952"/>
                  <a:pt x="883608" y="734946"/>
                  <a:pt x="864564" y="762419"/>
                </a:cubicBezTo>
                <a:lnTo>
                  <a:pt x="840669" y="789033"/>
                </a:lnTo>
                <a:lnTo>
                  <a:pt x="947229" y="895593"/>
                </a:lnTo>
                <a:lnTo>
                  <a:pt x="870897" y="971925"/>
                </a:lnTo>
                <a:lnTo>
                  <a:pt x="760536" y="861564"/>
                </a:lnTo>
                <a:lnTo>
                  <a:pt x="714553" y="892200"/>
                </a:lnTo>
                <a:cubicBezTo>
                  <a:pt x="684396" y="907186"/>
                  <a:pt x="652061" y="918449"/>
                  <a:pt x="618151" y="925387"/>
                </a:cubicBezTo>
                <a:lnTo>
                  <a:pt x="592138" y="928009"/>
                </a:lnTo>
                <a:lnTo>
                  <a:pt x="592138" y="1079501"/>
                </a:lnTo>
                <a:lnTo>
                  <a:pt x="484188" y="1079501"/>
                </a:lnTo>
                <a:lnTo>
                  <a:pt x="484188" y="928009"/>
                </a:lnTo>
                <a:lnTo>
                  <a:pt x="458175" y="925387"/>
                </a:lnTo>
                <a:cubicBezTo>
                  <a:pt x="424265" y="918449"/>
                  <a:pt x="391930" y="907186"/>
                  <a:pt x="361773" y="892200"/>
                </a:cubicBezTo>
                <a:lnTo>
                  <a:pt x="301525" y="852061"/>
                </a:lnTo>
                <a:lnTo>
                  <a:pt x="195132" y="958454"/>
                </a:lnTo>
                <a:lnTo>
                  <a:pt x="118799" y="882122"/>
                </a:lnTo>
                <a:lnTo>
                  <a:pt x="224413" y="776509"/>
                </a:lnTo>
                <a:lnTo>
                  <a:pt x="211762" y="762419"/>
                </a:lnTo>
                <a:cubicBezTo>
                  <a:pt x="192718" y="734946"/>
                  <a:pt x="177053" y="704952"/>
                  <a:pt x="165369" y="673039"/>
                </a:cubicBezTo>
                <a:lnTo>
                  <a:pt x="148663" y="611188"/>
                </a:lnTo>
                <a:lnTo>
                  <a:pt x="0" y="611188"/>
                </a:lnTo>
                <a:lnTo>
                  <a:pt x="0" y="503238"/>
                </a:lnTo>
                <a:lnTo>
                  <a:pt x="144229" y="503238"/>
                </a:lnTo>
                <a:lnTo>
                  <a:pt x="147486" y="466318"/>
                </a:lnTo>
                <a:cubicBezTo>
                  <a:pt x="154614" y="426413"/>
                  <a:pt x="167705" y="388574"/>
                  <a:pt x="185805" y="353756"/>
                </a:cubicBezTo>
                <a:lnTo>
                  <a:pt x="211360" y="312388"/>
                </a:lnTo>
                <a:lnTo>
                  <a:pt x="107574" y="208603"/>
                </a:lnTo>
                <a:lnTo>
                  <a:pt x="183907" y="132271"/>
                </a:lnTo>
                <a:lnTo>
                  <a:pt x="286417" y="234781"/>
                </a:lnTo>
                <a:lnTo>
                  <a:pt x="346878" y="188750"/>
                </a:lnTo>
                <a:cubicBezTo>
                  <a:pt x="381196" y="169838"/>
                  <a:pt x="418613" y="155858"/>
                  <a:pt x="458175" y="147763"/>
                </a:cubicBezTo>
                <a:lnTo>
                  <a:pt x="484188" y="1451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8590" name="Freeform 158">
            <a:extLst>
              <a:ext uri="{FF2B5EF4-FFF2-40B4-BE49-F238E27FC236}">
                <a16:creationId xmlns:a16="http://schemas.microsoft.com/office/drawing/2014/main" id="{E3A8A38D-5AB7-4343-A8D8-2944C9F50F1F}"/>
              </a:ext>
            </a:extLst>
          </p:cNvPr>
          <p:cNvSpPr>
            <a:spLocks/>
          </p:cNvSpPr>
          <p:nvPr/>
        </p:nvSpPr>
        <p:spPr bwMode="auto">
          <a:xfrm>
            <a:off x="4768850" y="3716338"/>
            <a:ext cx="354013" cy="361950"/>
          </a:xfrm>
          <a:custGeom>
            <a:avLst/>
            <a:gdLst>
              <a:gd name="T0" fmla="*/ 3854 w 3854"/>
              <a:gd name="T1" fmla="*/ 531 h 3943"/>
              <a:gd name="T2" fmla="*/ 2260 w 3854"/>
              <a:gd name="T3" fmla="*/ 531 h 3943"/>
              <a:gd name="T4" fmla="*/ 2256 w 3854"/>
              <a:gd name="T5" fmla="*/ 0 h 3943"/>
              <a:gd name="T6" fmla="*/ 1603 w 3854"/>
              <a:gd name="T7" fmla="*/ 3 h 3943"/>
              <a:gd name="T8" fmla="*/ 1603 w 3854"/>
              <a:gd name="T9" fmla="*/ 531 h 3943"/>
              <a:gd name="T10" fmla="*/ 0 w 3854"/>
              <a:gd name="T11" fmla="*/ 526 h 3943"/>
              <a:gd name="T12" fmla="*/ 0 w 3854"/>
              <a:gd name="T13" fmla="*/ 1174 h 3943"/>
              <a:gd name="T14" fmla="*/ 513 w 3854"/>
              <a:gd name="T15" fmla="*/ 1179 h 3943"/>
              <a:gd name="T16" fmla="*/ 1468 w 3854"/>
              <a:gd name="T17" fmla="*/ 2139 h 3943"/>
              <a:gd name="T18" fmla="*/ 148 w 3854"/>
              <a:gd name="T19" fmla="*/ 3454 h 3943"/>
              <a:gd name="T20" fmla="*/ 619 w 3854"/>
              <a:gd name="T21" fmla="*/ 3929 h 3943"/>
              <a:gd name="T22" fmla="*/ 1934 w 3854"/>
              <a:gd name="T23" fmla="*/ 2609 h 3943"/>
              <a:gd name="T24" fmla="*/ 3273 w 3854"/>
              <a:gd name="T25" fmla="*/ 3943 h 3943"/>
              <a:gd name="T26" fmla="*/ 3739 w 3854"/>
              <a:gd name="T27" fmla="*/ 3463 h 3943"/>
              <a:gd name="T28" fmla="*/ 2400 w 3854"/>
              <a:gd name="T29" fmla="*/ 2139 h 3943"/>
              <a:gd name="T30" fmla="*/ 3369 w 3854"/>
              <a:gd name="T31" fmla="*/ 1179 h 3943"/>
              <a:gd name="T32" fmla="*/ 2438 w 3854"/>
              <a:gd name="T33" fmla="*/ 1174 h 3943"/>
              <a:gd name="T34" fmla="*/ 1939 w 3854"/>
              <a:gd name="T35" fmla="*/ 1663 h 3943"/>
              <a:gd name="T36" fmla="*/ 1444 w 3854"/>
              <a:gd name="T37" fmla="*/ 1174 h 3943"/>
              <a:gd name="T38" fmla="*/ 3849 w 3854"/>
              <a:gd name="T39" fmla="*/ 1174 h 3943"/>
              <a:gd name="T40" fmla="*/ 3854 w 3854"/>
              <a:gd name="T41" fmla="*/ 531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54" h="3943">
                <a:moveTo>
                  <a:pt x="3854" y="531"/>
                </a:moveTo>
                <a:lnTo>
                  <a:pt x="2260" y="531"/>
                </a:lnTo>
                <a:lnTo>
                  <a:pt x="2256" y="0"/>
                </a:lnTo>
                <a:lnTo>
                  <a:pt x="1603" y="3"/>
                </a:lnTo>
                <a:lnTo>
                  <a:pt x="1603" y="531"/>
                </a:lnTo>
                <a:lnTo>
                  <a:pt x="0" y="526"/>
                </a:lnTo>
                <a:lnTo>
                  <a:pt x="0" y="1174"/>
                </a:lnTo>
                <a:lnTo>
                  <a:pt x="513" y="1179"/>
                </a:lnTo>
                <a:lnTo>
                  <a:pt x="1468" y="2139"/>
                </a:lnTo>
                <a:lnTo>
                  <a:pt x="148" y="3454"/>
                </a:lnTo>
                <a:lnTo>
                  <a:pt x="619" y="3929"/>
                </a:lnTo>
                <a:lnTo>
                  <a:pt x="1934" y="2609"/>
                </a:lnTo>
                <a:lnTo>
                  <a:pt x="3273" y="3943"/>
                </a:lnTo>
                <a:lnTo>
                  <a:pt x="3739" y="3463"/>
                </a:lnTo>
                <a:lnTo>
                  <a:pt x="2400" y="2139"/>
                </a:lnTo>
                <a:lnTo>
                  <a:pt x="3369" y="1179"/>
                </a:lnTo>
                <a:lnTo>
                  <a:pt x="2438" y="1174"/>
                </a:lnTo>
                <a:lnTo>
                  <a:pt x="1939" y="1663"/>
                </a:lnTo>
                <a:lnTo>
                  <a:pt x="1444" y="1174"/>
                </a:lnTo>
                <a:lnTo>
                  <a:pt x="3849" y="1174"/>
                </a:lnTo>
                <a:lnTo>
                  <a:pt x="3854" y="53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591" name="Text Box 159">
            <a:extLst>
              <a:ext uri="{FF2B5EF4-FFF2-40B4-BE49-F238E27FC236}">
                <a16:creationId xmlns:a16="http://schemas.microsoft.com/office/drawing/2014/main" id="{46155F1A-D704-4006-93E0-B6F715081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3105150"/>
            <a:ext cx="39687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ctr"/>
            <a:r>
              <a:rPr lang="en-US" altLang="ja-JP" sz="1400" b="1"/>
              <a:t>(</a:t>
            </a:r>
            <a:r>
              <a:rPr lang="ja-JP" altLang="en-US" sz="1400" b="1"/>
              <a:t>短大</a:t>
            </a:r>
            <a:r>
              <a:rPr lang="en-US" altLang="ja-JP" sz="1400" b="1"/>
              <a:t>)</a:t>
            </a:r>
          </a:p>
        </p:txBody>
      </p:sp>
      <p:sp>
        <p:nvSpPr>
          <p:cNvPr id="18592" name="Text Box 160">
            <a:extLst>
              <a:ext uri="{FF2B5EF4-FFF2-40B4-BE49-F238E27FC236}">
                <a16:creationId xmlns:a16="http://schemas.microsoft.com/office/drawing/2014/main" id="{3EB3CC44-B90F-478F-990E-A1B004F62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925" y="3284538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400" b="1"/>
              <a:t>(</a:t>
            </a:r>
            <a:r>
              <a:rPr lang="ja-JP" altLang="en-US" sz="1400" b="1"/>
              <a:t>大</a:t>
            </a:r>
            <a:r>
              <a:rPr lang="en-US" altLang="ja-JP" sz="1400" b="1"/>
              <a:t>)</a:t>
            </a:r>
          </a:p>
        </p:txBody>
      </p:sp>
      <p:sp>
        <p:nvSpPr>
          <p:cNvPr id="18593" name="Freeform 161">
            <a:extLst>
              <a:ext uri="{FF2B5EF4-FFF2-40B4-BE49-F238E27FC236}">
                <a16:creationId xmlns:a16="http://schemas.microsoft.com/office/drawing/2014/main" id="{28D5A9F1-B471-4C6C-AC74-840A696A0BEA}"/>
              </a:ext>
            </a:extLst>
          </p:cNvPr>
          <p:cNvSpPr>
            <a:spLocks/>
          </p:cNvSpPr>
          <p:nvPr/>
        </p:nvSpPr>
        <p:spPr bwMode="auto">
          <a:xfrm>
            <a:off x="2900363" y="3573463"/>
            <a:ext cx="354012" cy="361950"/>
          </a:xfrm>
          <a:custGeom>
            <a:avLst/>
            <a:gdLst>
              <a:gd name="T0" fmla="*/ 3854 w 3854"/>
              <a:gd name="T1" fmla="*/ 531 h 3943"/>
              <a:gd name="T2" fmla="*/ 2260 w 3854"/>
              <a:gd name="T3" fmla="*/ 531 h 3943"/>
              <a:gd name="T4" fmla="*/ 2256 w 3854"/>
              <a:gd name="T5" fmla="*/ 0 h 3943"/>
              <a:gd name="T6" fmla="*/ 1603 w 3854"/>
              <a:gd name="T7" fmla="*/ 3 h 3943"/>
              <a:gd name="T8" fmla="*/ 1603 w 3854"/>
              <a:gd name="T9" fmla="*/ 531 h 3943"/>
              <a:gd name="T10" fmla="*/ 0 w 3854"/>
              <a:gd name="T11" fmla="*/ 526 h 3943"/>
              <a:gd name="T12" fmla="*/ 0 w 3854"/>
              <a:gd name="T13" fmla="*/ 1174 h 3943"/>
              <a:gd name="T14" fmla="*/ 513 w 3854"/>
              <a:gd name="T15" fmla="*/ 1179 h 3943"/>
              <a:gd name="T16" fmla="*/ 1468 w 3854"/>
              <a:gd name="T17" fmla="*/ 2139 h 3943"/>
              <a:gd name="T18" fmla="*/ 148 w 3854"/>
              <a:gd name="T19" fmla="*/ 3454 h 3943"/>
              <a:gd name="T20" fmla="*/ 619 w 3854"/>
              <a:gd name="T21" fmla="*/ 3929 h 3943"/>
              <a:gd name="T22" fmla="*/ 1934 w 3854"/>
              <a:gd name="T23" fmla="*/ 2609 h 3943"/>
              <a:gd name="T24" fmla="*/ 3273 w 3854"/>
              <a:gd name="T25" fmla="*/ 3943 h 3943"/>
              <a:gd name="T26" fmla="*/ 3739 w 3854"/>
              <a:gd name="T27" fmla="*/ 3463 h 3943"/>
              <a:gd name="T28" fmla="*/ 2400 w 3854"/>
              <a:gd name="T29" fmla="*/ 2139 h 3943"/>
              <a:gd name="T30" fmla="*/ 3369 w 3854"/>
              <a:gd name="T31" fmla="*/ 1179 h 3943"/>
              <a:gd name="T32" fmla="*/ 2438 w 3854"/>
              <a:gd name="T33" fmla="*/ 1174 h 3943"/>
              <a:gd name="T34" fmla="*/ 1939 w 3854"/>
              <a:gd name="T35" fmla="*/ 1663 h 3943"/>
              <a:gd name="T36" fmla="*/ 1444 w 3854"/>
              <a:gd name="T37" fmla="*/ 1174 h 3943"/>
              <a:gd name="T38" fmla="*/ 3849 w 3854"/>
              <a:gd name="T39" fmla="*/ 1174 h 3943"/>
              <a:gd name="T40" fmla="*/ 3854 w 3854"/>
              <a:gd name="T41" fmla="*/ 531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54" h="3943">
                <a:moveTo>
                  <a:pt x="3854" y="531"/>
                </a:moveTo>
                <a:lnTo>
                  <a:pt x="2260" y="531"/>
                </a:lnTo>
                <a:lnTo>
                  <a:pt x="2256" y="0"/>
                </a:lnTo>
                <a:lnTo>
                  <a:pt x="1603" y="3"/>
                </a:lnTo>
                <a:lnTo>
                  <a:pt x="1603" y="531"/>
                </a:lnTo>
                <a:lnTo>
                  <a:pt x="0" y="526"/>
                </a:lnTo>
                <a:lnTo>
                  <a:pt x="0" y="1174"/>
                </a:lnTo>
                <a:lnTo>
                  <a:pt x="513" y="1179"/>
                </a:lnTo>
                <a:lnTo>
                  <a:pt x="1468" y="2139"/>
                </a:lnTo>
                <a:lnTo>
                  <a:pt x="148" y="3454"/>
                </a:lnTo>
                <a:lnTo>
                  <a:pt x="619" y="3929"/>
                </a:lnTo>
                <a:lnTo>
                  <a:pt x="1934" y="2609"/>
                </a:lnTo>
                <a:lnTo>
                  <a:pt x="3273" y="3943"/>
                </a:lnTo>
                <a:lnTo>
                  <a:pt x="3739" y="3463"/>
                </a:lnTo>
                <a:lnTo>
                  <a:pt x="2400" y="2139"/>
                </a:lnTo>
                <a:lnTo>
                  <a:pt x="3369" y="1179"/>
                </a:lnTo>
                <a:lnTo>
                  <a:pt x="2438" y="1174"/>
                </a:lnTo>
                <a:lnTo>
                  <a:pt x="1939" y="1663"/>
                </a:lnTo>
                <a:lnTo>
                  <a:pt x="1444" y="1174"/>
                </a:lnTo>
                <a:lnTo>
                  <a:pt x="3849" y="1174"/>
                </a:lnTo>
                <a:lnTo>
                  <a:pt x="3854" y="53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594" name="Text Box 162">
            <a:extLst>
              <a:ext uri="{FF2B5EF4-FFF2-40B4-BE49-F238E27FC236}">
                <a16:creationId xmlns:a16="http://schemas.microsoft.com/office/drawing/2014/main" id="{E168E8A9-CC18-4448-A6CF-D246B906E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3284538"/>
            <a:ext cx="53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400" b="1"/>
              <a:t>(</a:t>
            </a:r>
            <a:r>
              <a:rPr lang="ja-JP" altLang="en-US" sz="1400" b="1"/>
              <a:t>専</a:t>
            </a:r>
            <a:r>
              <a:rPr lang="en-US" altLang="ja-JP" sz="1400" b="1"/>
              <a:t>)</a:t>
            </a:r>
          </a:p>
        </p:txBody>
      </p:sp>
      <p:sp>
        <p:nvSpPr>
          <p:cNvPr id="18595" name="Freeform 163">
            <a:extLst>
              <a:ext uri="{FF2B5EF4-FFF2-40B4-BE49-F238E27FC236}">
                <a16:creationId xmlns:a16="http://schemas.microsoft.com/office/drawing/2014/main" id="{6D0CA80E-FE04-4A4E-9E60-B3238F467006}"/>
              </a:ext>
            </a:extLst>
          </p:cNvPr>
          <p:cNvSpPr>
            <a:spLocks/>
          </p:cNvSpPr>
          <p:nvPr/>
        </p:nvSpPr>
        <p:spPr bwMode="auto">
          <a:xfrm>
            <a:off x="6680200" y="3573463"/>
            <a:ext cx="354013" cy="361950"/>
          </a:xfrm>
          <a:custGeom>
            <a:avLst/>
            <a:gdLst>
              <a:gd name="T0" fmla="*/ 3854 w 3854"/>
              <a:gd name="T1" fmla="*/ 531 h 3943"/>
              <a:gd name="T2" fmla="*/ 2260 w 3854"/>
              <a:gd name="T3" fmla="*/ 531 h 3943"/>
              <a:gd name="T4" fmla="*/ 2256 w 3854"/>
              <a:gd name="T5" fmla="*/ 0 h 3943"/>
              <a:gd name="T6" fmla="*/ 1603 w 3854"/>
              <a:gd name="T7" fmla="*/ 3 h 3943"/>
              <a:gd name="T8" fmla="*/ 1603 w 3854"/>
              <a:gd name="T9" fmla="*/ 531 h 3943"/>
              <a:gd name="T10" fmla="*/ 0 w 3854"/>
              <a:gd name="T11" fmla="*/ 526 h 3943"/>
              <a:gd name="T12" fmla="*/ 0 w 3854"/>
              <a:gd name="T13" fmla="*/ 1174 h 3943"/>
              <a:gd name="T14" fmla="*/ 513 w 3854"/>
              <a:gd name="T15" fmla="*/ 1179 h 3943"/>
              <a:gd name="T16" fmla="*/ 1468 w 3854"/>
              <a:gd name="T17" fmla="*/ 2139 h 3943"/>
              <a:gd name="T18" fmla="*/ 148 w 3854"/>
              <a:gd name="T19" fmla="*/ 3454 h 3943"/>
              <a:gd name="T20" fmla="*/ 619 w 3854"/>
              <a:gd name="T21" fmla="*/ 3929 h 3943"/>
              <a:gd name="T22" fmla="*/ 1934 w 3854"/>
              <a:gd name="T23" fmla="*/ 2609 h 3943"/>
              <a:gd name="T24" fmla="*/ 3273 w 3854"/>
              <a:gd name="T25" fmla="*/ 3943 h 3943"/>
              <a:gd name="T26" fmla="*/ 3739 w 3854"/>
              <a:gd name="T27" fmla="*/ 3463 h 3943"/>
              <a:gd name="T28" fmla="*/ 2400 w 3854"/>
              <a:gd name="T29" fmla="*/ 2139 h 3943"/>
              <a:gd name="T30" fmla="*/ 3369 w 3854"/>
              <a:gd name="T31" fmla="*/ 1179 h 3943"/>
              <a:gd name="T32" fmla="*/ 2438 w 3854"/>
              <a:gd name="T33" fmla="*/ 1174 h 3943"/>
              <a:gd name="T34" fmla="*/ 1939 w 3854"/>
              <a:gd name="T35" fmla="*/ 1663 h 3943"/>
              <a:gd name="T36" fmla="*/ 1444 w 3854"/>
              <a:gd name="T37" fmla="*/ 1174 h 3943"/>
              <a:gd name="T38" fmla="*/ 3849 w 3854"/>
              <a:gd name="T39" fmla="*/ 1174 h 3943"/>
              <a:gd name="T40" fmla="*/ 3854 w 3854"/>
              <a:gd name="T41" fmla="*/ 531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54" h="3943">
                <a:moveTo>
                  <a:pt x="3854" y="531"/>
                </a:moveTo>
                <a:lnTo>
                  <a:pt x="2260" y="531"/>
                </a:lnTo>
                <a:lnTo>
                  <a:pt x="2256" y="0"/>
                </a:lnTo>
                <a:lnTo>
                  <a:pt x="1603" y="3"/>
                </a:lnTo>
                <a:lnTo>
                  <a:pt x="1603" y="531"/>
                </a:lnTo>
                <a:lnTo>
                  <a:pt x="0" y="526"/>
                </a:lnTo>
                <a:lnTo>
                  <a:pt x="0" y="1174"/>
                </a:lnTo>
                <a:lnTo>
                  <a:pt x="513" y="1179"/>
                </a:lnTo>
                <a:lnTo>
                  <a:pt x="1468" y="2139"/>
                </a:lnTo>
                <a:lnTo>
                  <a:pt x="148" y="3454"/>
                </a:lnTo>
                <a:lnTo>
                  <a:pt x="619" y="3929"/>
                </a:lnTo>
                <a:lnTo>
                  <a:pt x="1934" y="2609"/>
                </a:lnTo>
                <a:lnTo>
                  <a:pt x="3273" y="3943"/>
                </a:lnTo>
                <a:lnTo>
                  <a:pt x="3739" y="3463"/>
                </a:lnTo>
                <a:lnTo>
                  <a:pt x="2400" y="2139"/>
                </a:lnTo>
                <a:lnTo>
                  <a:pt x="3369" y="1179"/>
                </a:lnTo>
                <a:lnTo>
                  <a:pt x="2438" y="1174"/>
                </a:lnTo>
                <a:lnTo>
                  <a:pt x="1939" y="1663"/>
                </a:lnTo>
                <a:lnTo>
                  <a:pt x="1444" y="1174"/>
                </a:lnTo>
                <a:lnTo>
                  <a:pt x="3849" y="1174"/>
                </a:lnTo>
                <a:lnTo>
                  <a:pt x="3854" y="53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7" name="フリーフォーム: 図形 116">
            <a:extLst>
              <a:ext uri="{FF2B5EF4-FFF2-40B4-BE49-F238E27FC236}">
                <a16:creationId xmlns:a16="http://schemas.microsoft.com/office/drawing/2014/main" id="{456760FE-F952-4415-B9F8-CD511768F7B4}"/>
              </a:ext>
            </a:extLst>
          </p:cNvPr>
          <p:cNvSpPr>
            <a:spLocks/>
          </p:cNvSpPr>
          <p:nvPr/>
        </p:nvSpPr>
        <p:spPr bwMode="auto">
          <a:xfrm>
            <a:off x="776871" y="1233487"/>
            <a:ext cx="900112" cy="767766"/>
          </a:xfrm>
          <a:custGeom>
            <a:avLst/>
            <a:gdLst>
              <a:gd name="connsiteX0" fmla="*/ 608830 w 900112"/>
              <a:gd name="connsiteY0" fmla="*/ 317032 h 767766"/>
              <a:gd name="connsiteX1" fmla="*/ 608830 w 900112"/>
              <a:gd name="connsiteY1" fmla="*/ 688362 h 767766"/>
              <a:gd name="connsiteX2" fmla="*/ 767605 w 900112"/>
              <a:gd name="connsiteY2" fmla="*/ 688362 h 767766"/>
              <a:gd name="connsiteX3" fmla="*/ 767605 w 900112"/>
              <a:gd name="connsiteY3" fmla="*/ 317032 h 767766"/>
              <a:gd name="connsiteX4" fmla="*/ 369501 w 900112"/>
              <a:gd name="connsiteY4" fmla="*/ 317032 h 767766"/>
              <a:gd name="connsiteX5" fmla="*/ 369501 w 900112"/>
              <a:gd name="connsiteY5" fmla="*/ 688362 h 767766"/>
              <a:gd name="connsiteX6" fmla="*/ 529443 w 900112"/>
              <a:gd name="connsiteY6" fmla="*/ 688362 h 767766"/>
              <a:gd name="connsiteX7" fmla="*/ 529443 w 900112"/>
              <a:gd name="connsiteY7" fmla="*/ 317032 h 767766"/>
              <a:gd name="connsiteX8" fmla="*/ 131339 w 900112"/>
              <a:gd name="connsiteY8" fmla="*/ 317032 h 767766"/>
              <a:gd name="connsiteX9" fmla="*/ 131339 w 900112"/>
              <a:gd name="connsiteY9" fmla="*/ 688362 h 767766"/>
              <a:gd name="connsiteX10" fmla="*/ 290114 w 900112"/>
              <a:gd name="connsiteY10" fmla="*/ 688362 h 767766"/>
              <a:gd name="connsiteX11" fmla="*/ 290114 w 900112"/>
              <a:gd name="connsiteY11" fmla="*/ 317032 h 767766"/>
              <a:gd name="connsiteX12" fmla="*/ 448888 w 900112"/>
              <a:gd name="connsiteY12" fmla="*/ 106261 h 767766"/>
              <a:gd name="connsiteX13" fmla="*/ 274091 w 900112"/>
              <a:gd name="connsiteY13" fmla="*/ 237628 h 767766"/>
              <a:gd name="connsiteX14" fmla="*/ 624651 w 900112"/>
              <a:gd name="connsiteY14" fmla="*/ 237628 h 767766"/>
              <a:gd name="connsiteX15" fmla="*/ 448888 w 900112"/>
              <a:gd name="connsiteY15" fmla="*/ 0 h 767766"/>
              <a:gd name="connsiteX16" fmla="*/ 781707 w 900112"/>
              <a:gd name="connsiteY16" fmla="*/ 237628 h 767766"/>
              <a:gd name="connsiteX17" fmla="*/ 900112 w 900112"/>
              <a:gd name="connsiteY17" fmla="*/ 237628 h 767766"/>
              <a:gd name="connsiteX18" fmla="*/ 900112 w 900112"/>
              <a:gd name="connsiteY18" fmla="*/ 317032 h 767766"/>
              <a:gd name="connsiteX19" fmla="*/ 846992 w 900112"/>
              <a:gd name="connsiteY19" fmla="*/ 317032 h 767766"/>
              <a:gd name="connsiteX20" fmla="*/ 846992 w 900112"/>
              <a:gd name="connsiteY20" fmla="*/ 688362 h 767766"/>
              <a:gd name="connsiteX21" fmla="*/ 900112 w 900112"/>
              <a:gd name="connsiteY21" fmla="*/ 688362 h 767766"/>
              <a:gd name="connsiteX22" fmla="*/ 900112 w 900112"/>
              <a:gd name="connsiteY22" fmla="*/ 767766 h 767766"/>
              <a:gd name="connsiteX23" fmla="*/ 0 w 900112"/>
              <a:gd name="connsiteY23" fmla="*/ 767766 h 767766"/>
              <a:gd name="connsiteX24" fmla="*/ 0 w 900112"/>
              <a:gd name="connsiteY24" fmla="*/ 688362 h 767766"/>
              <a:gd name="connsiteX25" fmla="*/ 51952 w 900112"/>
              <a:gd name="connsiteY25" fmla="*/ 688362 h 767766"/>
              <a:gd name="connsiteX26" fmla="*/ 51952 w 900112"/>
              <a:gd name="connsiteY26" fmla="*/ 317032 h 767766"/>
              <a:gd name="connsiteX27" fmla="*/ 0 w 900112"/>
              <a:gd name="connsiteY27" fmla="*/ 317032 h 767766"/>
              <a:gd name="connsiteX28" fmla="*/ 0 w 900112"/>
              <a:gd name="connsiteY28" fmla="*/ 237628 h 767766"/>
              <a:gd name="connsiteX29" fmla="*/ 117116 w 900112"/>
              <a:gd name="connsiteY29" fmla="*/ 237628 h 76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00112" h="767766">
                <a:moveTo>
                  <a:pt x="608830" y="317032"/>
                </a:moveTo>
                <a:lnTo>
                  <a:pt x="608830" y="688362"/>
                </a:lnTo>
                <a:lnTo>
                  <a:pt x="767605" y="688362"/>
                </a:lnTo>
                <a:lnTo>
                  <a:pt x="767605" y="317032"/>
                </a:lnTo>
                <a:close/>
                <a:moveTo>
                  <a:pt x="369501" y="317032"/>
                </a:moveTo>
                <a:lnTo>
                  <a:pt x="369501" y="688362"/>
                </a:lnTo>
                <a:lnTo>
                  <a:pt x="529443" y="688362"/>
                </a:lnTo>
                <a:lnTo>
                  <a:pt x="529443" y="317032"/>
                </a:lnTo>
                <a:close/>
                <a:moveTo>
                  <a:pt x="131339" y="317032"/>
                </a:moveTo>
                <a:lnTo>
                  <a:pt x="131339" y="688362"/>
                </a:lnTo>
                <a:lnTo>
                  <a:pt x="290114" y="688362"/>
                </a:lnTo>
                <a:lnTo>
                  <a:pt x="290114" y="317032"/>
                </a:lnTo>
                <a:close/>
                <a:moveTo>
                  <a:pt x="448888" y="106261"/>
                </a:moveTo>
                <a:lnTo>
                  <a:pt x="274091" y="237628"/>
                </a:lnTo>
                <a:lnTo>
                  <a:pt x="624651" y="237628"/>
                </a:lnTo>
                <a:close/>
                <a:moveTo>
                  <a:pt x="448888" y="0"/>
                </a:moveTo>
                <a:lnTo>
                  <a:pt x="781707" y="237628"/>
                </a:lnTo>
                <a:lnTo>
                  <a:pt x="900112" y="237628"/>
                </a:lnTo>
                <a:lnTo>
                  <a:pt x="900112" y="317032"/>
                </a:lnTo>
                <a:lnTo>
                  <a:pt x="846992" y="317032"/>
                </a:lnTo>
                <a:lnTo>
                  <a:pt x="846992" y="688362"/>
                </a:lnTo>
                <a:lnTo>
                  <a:pt x="900112" y="688362"/>
                </a:lnTo>
                <a:lnTo>
                  <a:pt x="900112" y="767766"/>
                </a:lnTo>
                <a:lnTo>
                  <a:pt x="0" y="767766"/>
                </a:lnTo>
                <a:lnTo>
                  <a:pt x="0" y="688362"/>
                </a:lnTo>
                <a:lnTo>
                  <a:pt x="51952" y="688362"/>
                </a:lnTo>
                <a:lnTo>
                  <a:pt x="51952" y="317032"/>
                </a:lnTo>
                <a:lnTo>
                  <a:pt x="0" y="317032"/>
                </a:lnTo>
                <a:lnTo>
                  <a:pt x="0" y="237628"/>
                </a:lnTo>
                <a:lnTo>
                  <a:pt x="117116" y="2376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8604" name="Freeform 172">
            <a:extLst>
              <a:ext uri="{FF2B5EF4-FFF2-40B4-BE49-F238E27FC236}">
                <a16:creationId xmlns:a16="http://schemas.microsoft.com/office/drawing/2014/main" id="{D9762C12-CE2F-40F7-95D2-B3671E95F1A0}"/>
              </a:ext>
            </a:extLst>
          </p:cNvPr>
          <p:cNvSpPr>
            <a:spLocks/>
          </p:cNvSpPr>
          <p:nvPr/>
        </p:nvSpPr>
        <p:spPr bwMode="auto">
          <a:xfrm>
            <a:off x="6429375" y="1268413"/>
            <a:ext cx="827088" cy="747712"/>
          </a:xfrm>
          <a:custGeom>
            <a:avLst/>
            <a:gdLst>
              <a:gd name="T0" fmla="*/ 294 w 1179"/>
              <a:gd name="T1" fmla="*/ 952 h 1065"/>
              <a:gd name="T2" fmla="*/ 294 w 1179"/>
              <a:gd name="T3" fmla="*/ 362 h 1065"/>
              <a:gd name="T4" fmla="*/ 589 w 1179"/>
              <a:gd name="T5" fmla="*/ 136 h 1065"/>
              <a:gd name="T6" fmla="*/ 907 w 1179"/>
              <a:gd name="T7" fmla="*/ 385 h 1065"/>
              <a:gd name="T8" fmla="*/ 905 w 1179"/>
              <a:gd name="T9" fmla="*/ 951 h 1065"/>
              <a:gd name="T10" fmla="*/ 1019 w 1179"/>
              <a:gd name="T11" fmla="*/ 951 h 1065"/>
              <a:gd name="T12" fmla="*/ 1020 w 1179"/>
              <a:gd name="T13" fmla="*/ 476 h 1065"/>
              <a:gd name="T14" fmla="*/ 1111 w 1179"/>
              <a:gd name="T15" fmla="*/ 544 h 1065"/>
              <a:gd name="T16" fmla="*/ 1179 w 1179"/>
              <a:gd name="T17" fmla="*/ 453 h 1065"/>
              <a:gd name="T18" fmla="*/ 612 w 1179"/>
              <a:gd name="T19" fmla="*/ 0 h 1065"/>
              <a:gd name="T20" fmla="*/ 567 w 1179"/>
              <a:gd name="T21" fmla="*/ 0 h 1065"/>
              <a:gd name="T22" fmla="*/ 0 w 1179"/>
              <a:gd name="T23" fmla="*/ 453 h 1065"/>
              <a:gd name="T24" fmla="*/ 68 w 1179"/>
              <a:gd name="T25" fmla="*/ 544 h 1065"/>
              <a:gd name="T26" fmla="*/ 181 w 1179"/>
              <a:gd name="T27" fmla="*/ 476 h 1065"/>
              <a:gd name="T28" fmla="*/ 181 w 1179"/>
              <a:gd name="T29" fmla="*/ 952 h 1065"/>
              <a:gd name="T30" fmla="*/ 45 w 1179"/>
              <a:gd name="T31" fmla="*/ 952 h 1065"/>
              <a:gd name="T32" fmla="*/ 45 w 1179"/>
              <a:gd name="T33" fmla="*/ 1065 h 1065"/>
              <a:gd name="T34" fmla="*/ 1156 w 1179"/>
              <a:gd name="T35" fmla="*/ 1065 h 1065"/>
              <a:gd name="T36" fmla="*/ 1156 w 1179"/>
              <a:gd name="T37" fmla="*/ 952 h 1065"/>
              <a:gd name="T38" fmla="*/ 771 w 1179"/>
              <a:gd name="T39" fmla="*/ 952 h 1065"/>
              <a:gd name="T40" fmla="*/ 771 w 1179"/>
              <a:gd name="T41" fmla="*/ 498 h 1065"/>
              <a:gd name="T42" fmla="*/ 595 w 1179"/>
              <a:gd name="T43" fmla="*/ 327 h 1065"/>
              <a:gd name="T44" fmla="*/ 427 w 1179"/>
              <a:gd name="T45" fmla="*/ 485 h 1065"/>
              <a:gd name="T46" fmla="*/ 430 w 1179"/>
              <a:gd name="T47" fmla="*/ 635 h 1065"/>
              <a:gd name="T48" fmla="*/ 521 w 1179"/>
              <a:gd name="T49" fmla="*/ 635 h 1065"/>
              <a:gd name="T50" fmla="*/ 521 w 1179"/>
              <a:gd name="T51" fmla="*/ 498 h 1065"/>
              <a:gd name="T52" fmla="*/ 589 w 1179"/>
              <a:gd name="T53" fmla="*/ 430 h 1065"/>
              <a:gd name="T54" fmla="*/ 655 w 1179"/>
              <a:gd name="T55" fmla="*/ 539 h 1065"/>
              <a:gd name="T56" fmla="*/ 657 w 1179"/>
              <a:gd name="T57" fmla="*/ 952 h 1065"/>
              <a:gd name="T58" fmla="*/ 294 w 1179"/>
              <a:gd name="T59" fmla="*/ 952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79" h="1065">
                <a:moveTo>
                  <a:pt x="294" y="952"/>
                </a:moveTo>
                <a:lnTo>
                  <a:pt x="294" y="362"/>
                </a:lnTo>
                <a:lnTo>
                  <a:pt x="589" y="136"/>
                </a:lnTo>
                <a:lnTo>
                  <a:pt x="907" y="385"/>
                </a:lnTo>
                <a:lnTo>
                  <a:pt x="905" y="951"/>
                </a:lnTo>
                <a:lnTo>
                  <a:pt x="1019" y="951"/>
                </a:lnTo>
                <a:lnTo>
                  <a:pt x="1020" y="476"/>
                </a:lnTo>
                <a:lnTo>
                  <a:pt x="1111" y="544"/>
                </a:lnTo>
                <a:lnTo>
                  <a:pt x="1179" y="453"/>
                </a:lnTo>
                <a:lnTo>
                  <a:pt x="612" y="0"/>
                </a:lnTo>
                <a:lnTo>
                  <a:pt x="567" y="0"/>
                </a:lnTo>
                <a:lnTo>
                  <a:pt x="0" y="453"/>
                </a:lnTo>
                <a:lnTo>
                  <a:pt x="68" y="544"/>
                </a:lnTo>
                <a:lnTo>
                  <a:pt x="181" y="476"/>
                </a:lnTo>
                <a:lnTo>
                  <a:pt x="181" y="952"/>
                </a:lnTo>
                <a:lnTo>
                  <a:pt x="45" y="952"/>
                </a:lnTo>
                <a:lnTo>
                  <a:pt x="45" y="1065"/>
                </a:lnTo>
                <a:lnTo>
                  <a:pt x="1156" y="1065"/>
                </a:lnTo>
                <a:lnTo>
                  <a:pt x="1156" y="952"/>
                </a:lnTo>
                <a:lnTo>
                  <a:pt x="771" y="952"/>
                </a:lnTo>
                <a:lnTo>
                  <a:pt x="771" y="498"/>
                </a:lnTo>
                <a:cubicBezTo>
                  <a:pt x="742" y="394"/>
                  <a:pt x="689" y="327"/>
                  <a:pt x="595" y="327"/>
                </a:cubicBezTo>
                <a:cubicBezTo>
                  <a:pt x="491" y="327"/>
                  <a:pt x="429" y="421"/>
                  <a:pt x="427" y="485"/>
                </a:cubicBezTo>
                <a:cubicBezTo>
                  <a:pt x="425" y="549"/>
                  <a:pt x="414" y="610"/>
                  <a:pt x="430" y="635"/>
                </a:cubicBezTo>
                <a:cubicBezTo>
                  <a:pt x="475" y="635"/>
                  <a:pt x="521" y="635"/>
                  <a:pt x="521" y="635"/>
                </a:cubicBezTo>
                <a:lnTo>
                  <a:pt x="521" y="498"/>
                </a:lnTo>
                <a:cubicBezTo>
                  <a:pt x="532" y="464"/>
                  <a:pt x="567" y="423"/>
                  <a:pt x="589" y="430"/>
                </a:cubicBezTo>
                <a:cubicBezTo>
                  <a:pt x="612" y="430"/>
                  <a:pt x="644" y="452"/>
                  <a:pt x="655" y="539"/>
                </a:cubicBezTo>
                <a:lnTo>
                  <a:pt x="657" y="952"/>
                </a:lnTo>
                <a:lnTo>
                  <a:pt x="294" y="9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24" name="フリーフォーム: 図形 123">
            <a:extLst>
              <a:ext uri="{FF2B5EF4-FFF2-40B4-BE49-F238E27FC236}">
                <a16:creationId xmlns:a16="http://schemas.microsoft.com/office/drawing/2014/main" id="{20CEE082-D9DE-4CA9-B2C6-8F0924E1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7712" y="5049838"/>
            <a:ext cx="735012" cy="900112"/>
          </a:xfrm>
          <a:custGeom>
            <a:avLst/>
            <a:gdLst>
              <a:gd name="connsiteX0" fmla="*/ 368029 w 735012"/>
              <a:gd name="connsiteY0" fmla="*/ 34499 h 900112"/>
              <a:gd name="connsiteX1" fmla="*/ 284386 w 735012"/>
              <a:gd name="connsiteY1" fmla="*/ 118133 h 900112"/>
              <a:gd name="connsiteX2" fmla="*/ 368029 w 735012"/>
              <a:gd name="connsiteY2" fmla="*/ 201767 h 900112"/>
              <a:gd name="connsiteX3" fmla="*/ 451671 w 735012"/>
              <a:gd name="connsiteY3" fmla="*/ 118133 h 900112"/>
              <a:gd name="connsiteX4" fmla="*/ 368029 w 735012"/>
              <a:gd name="connsiteY4" fmla="*/ 34499 h 900112"/>
              <a:gd name="connsiteX5" fmla="*/ 368029 w 735012"/>
              <a:gd name="connsiteY5" fmla="*/ 0 h 900112"/>
              <a:gd name="connsiteX6" fmla="*/ 486174 w 735012"/>
              <a:gd name="connsiteY6" fmla="*/ 118133 h 900112"/>
              <a:gd name="connsiteX7" fmla="*/ 414018 w 735012"/>
              <a:gd name="connsiteY7" fmla="*/ 226983 h 900112"/>
              <a:gd name="connsiteX8" fmla="*/ 392076 w 735012"/>
              <a:gd name="connsiteY8" fmla="*/ 231412 h 900112"/>
              <a:gd name="connsiteX9" fmla="*/ 392076 w 735012"/>
              <a:gd name="connsiteY9" fmla="*/ 283311 h 900112"/>
              <a:gd name="connsiteX10" fmla="*/ 497676 w 735012"/>
              <a:gd name="connsiteY10" fmla="*/ 283311 h 900112"/>
              <a:gd name="connsiteX11" fmla="*/ 497676 w 735012"/>
              <a:gd name="connsiteY11" fmla="*/ 331401 h 900112"/>
              <a:gd name="connsiteX12" fmla="*/ 392076 w 735012"/>
              <a:gd name="connsiteY12" fmla="*/ 331401 h 900112"/>
              <a:gd name="connsiteX13" fmla="*/ 392076 w 735012"/>
              <a:gd name="connsiteY13" fmla="*/ 867859 h 900112"/>
              <a:gd name="connsiteX14" fmla="*/ 467048 w 735012"/>
              <a:gd name="connsiteY14" fmla="*/ 860851 h 900112"/>
              <a:gd name="connsiteX15" fmla="*/ 667743 w 735012"/>
              <a:gd name="connsiteY15" fmla="*/ 743911 h 900112"/>
              <a:gd name="connsiteX16" fmla="*/ 674008 w 735012"/>
              <a:gd name="connsiteY16" fmla="*/ 727911 h 900112"/>
              <a:gd name="connsiteX17" fmla="*/ 568772 w 735012"/>
              <a:gd name="connsiteY17" fmla="*/ 727911 h 900112"/>
              <a:gd name="connsiteX18" fmla="*/ 568772 w 735012"/>
              <a:gd name="connsiteY18" fmla="*/ 686845 h 900112"/>
              <a:gd name="connsiteX19" fmla="*/ 735012 w 735012"/>
              <a:gd name="connsiteY19" fmla="*/ 686845 h 900112"/>
              <a:gd name="connsiteX20" fmla="*/ 735012 w 735012"/>
              <a:gd name="connsiteY20" fmla="*/ 852022 h 900112"/>
              <a:gd name="connsiteX21" fmla="*/ 693909 w 735012"/>
              <a:gd name="connsiteY21" fmla="*/ 852022 h 900112"/>
              <a:gd name="connsiteX22" fmla="*/ 693909 w 735012"/>
              <a:gd name="connsiteY22" fmla="*/ 784117 h 900112"/>
              <a:gd name="connsiteX23" fmla="*/ 690634 w 735012"/>
              <a:gd name="connsiteY23" fmla="*/ 788530 h 900112"/>
              <a:gd name="connsiteX24" fmla="*/ 367540 w 735012"/>
              <a:gd name="connsiteY24" fmla="*/ 900112 h 900112"/>
              <a:gd name="connsiteX25" fmla="*/ 44412 w 735012"/>
              <a:gd name="connsiteY25" fmla="*/ 788530 h 900112"/>
              <a:gd name="connsiteX26" fmla="*/ 41103 w 735012"/>
              <a:gd name="connsiteY26" fmla="*/ 784070 h 900112"/>
              <a:gd name="connsiteX27" fmla="*/ 41103 w 735012"/>
              <a:gd name="connsiteY27" fmla="*/ 852022 h 900112"/>
              <a:gd name="connsiteX28" fmla="*/ 0 w 735012"/>
              <a:gd name="connsiteY28" fmla="*/ 852022 h 900112"/>
              <a:gd name="connsiteX29" fmla="*/ 0 w 735012"/>
              <a:gd name="connsiteY29" fmla="*/ 686845 h 900112"/>
              <a:gd name="connsiteX30" fmla="*/ 166240 w 735012"/>
              <a:gd name="connsiteY30" fmla="*/ 686845 h 900112"/>
              <a:gd name="connsiteX31" fmla="*/ 166240 w 735012"/>
              <a:gd name="connsiteY31" fmla="*/ 727911 h 900112"/>
              <a:gd name="connsiteX32" fmla="*/ 61038 w 735012"/>
              <a:gd name="connsiteY32" fmla="*/ 727911 h 900112"/>
              <a:gd name="connsiteX33" fmla="*/ 67303 w 735012"/>
              <a:gd name="connsiteY33" fmla="*/ 743911 h 900112"/>
              <a:gd name="connsiteX34" fmla="*/ 267982 w 735012"/>
              <a:gd name="connsiteY34" fmla="*/ 860851 h 900112"/>
              <a:gd name="connsiteX35" fmla="*/ 343981 w 735012"/>
              <a:gd name="connsiteY35" fmla="*/ 867957 h 900112"/>
              <a:gd name="connsiteX36" fmla="*/ 343981 w 735012"/>
              <a:gd name="connsiteY36" fmla="*/ 331401 h 900112"/>
              <a:gd name="connsiteX37" fmla="*/ 237337 w 735012"/>
              <a:gd name="connsiteY37" fmla="*/ 331401 h 900112"/>
              <a:gd name="connsiteX38" fmla="*/ 237337 w 735012"/>
              <a:gd name="connsiteY38" fmla="*/ 283311 h 900112"/>
              <a:gd name="connsiteX39" fmla="*/ 343981 w 735012"/>
              <a:gd name="connsiteY39" fmla="*/ 283311 h 900112"/>
              <a:gd name="connsiteX40" fmla="*/ 343981 w 735012"/>
              <a:gd name="connsiteY40" fmla="*/ 231412 h 900112"/>
              <a:gd name="connsiteX41" fmla="*/ 322040 w 735012"/>
              <a:gd name="connsiteY41" fmla="*/ 226983 h 900112"/>
              <a:gd name="connsiteX42" fmla="*/ 249883 w 735012"/>
              <a:gd name="connsiteY42" fmla="*/ 118133 h 900112"/>
              <a:gd name="connsiteX43" fmla="*/ 368029 w 735012"/>
              <a:gd name="connsiteY43" fmla="*/ 0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35012" h="900112">
                <a:moveTo>
                  <a:pt x="368029" y="34499"/>
                </a:moveTo>
                <a:cubicBezTo>
                  <a:pt x="321832" y="34499"/>
                  <a:pt x="284386" y="71941"/>
                  <a:pt x="284386" y="118133"/>
                </a:cubicBezTo>
                <a:cubicBezTo>
                  <a:pt x="284386" y="164325"/>
                  <a:pt x="321832" y="201767"/>
                  <a:pt x="368029" y="201767"/>
                </a:cubicBezTo>
                <a:cubicBezTo>
                  <a:pt x="414226" y="201767"/>
                  <a:pt x="451671" y="164325"/>
                  <a:pt x="451671" y="118133"/>
                </a:cubicBezTo>
                <a:cubicBezTo>
                  <a:pt x="451671" y="71941"/>
                  <a:pt x="414226" y="34499"/>
                  <a:pt x="368029" y="34499"/>
                </a:cubicBezTo>
                <a:close/>
                <a:moveTo>
                  <a:pt x="368029" y="0"/>
                </a:moveTo>
                <a:cubicBezTo>
                  <a:pt x="433282" y="0"/>
                  <a:pt x="486174" y="52887"/>
                  <a:pt x="486174" y="118133"/>
                </a:cubicBezTo>
                <a:cubicBezTo>
                  <a:pt x="486174" y="167068"/>
                  <a:pt x="456423" y="209051"/>
                  <a:pt x="414018" y="226983"/>
                </a:cubicBezTo>
                <a:lnTo>
                  <a:pt x="392076" y="231412"/>
                </a:lnTo>
                <a:lnTo>
                  <a:pt x="392076" y="283311"/>
                </a:lnTo>
                <a:lnTo>
                  <a:pt x="497676" y="283311"/>
                </a:lnTo>
                <a:lnTo>
                  <a:pt x="497676" y="331401"/>
                </a:lnTo>
                <a:lnTo>
                  <a:pt x="392076" y="331401"/>
                </a:lnTo>
                <a:lnTo>
                  <a:pt x="392076" y="867859"/>
                </a:lnTo>
                <a:lnTo>
                  <a:pt x="467048" y="860851"/>
                </a:lnTo>
                <a:cubicBezTo>
                  <a:pt x="561210" y="842712"/>
                  <a:pt x="636449" y="799486"/>
                  <a:pt x="667743" y="743911"/>
                </a:cubicBezTo>
                <a:lnTo>
                  <a:pt x="674008" y="727911"/>
                </a:lnTo>
                <a:lnTo>
                  <a:pt x="568772" y="727911"/>
                </a:lnTo>
                <a:lnTo>
                  <a:pt x="568772" y="686845"/>
                </a:lnTo>
                <a:lnTo>
                  <a:pt x="735012" y="686845"/>
                </a:lnTo>
                <a:lnTo>
                  <a:pt x="735012" y="852022"/>
                </a:lnTo>
                <a:lnTo>
                  <a:pt x="693909" y="852022"/>
                </a:lnTo>
                <a:lnTo>
                  <a:pt x="693909" y="784117"/>
                </a:lnTo>
                <a:lnTo>
                  <a:pt x="690634" y="788530"/>
                </a:lnTo>
                <a:cubicBezTo>
                  <a:pt x="627965" y="855548"/>
                  <a:pt x="505763" y="900112"/>
                  <a:pt x="367540" y="900112"/>
                </a:cubicBezTo>
                <a:cubicBezTo>
                  <a:pt x="229291" y="900112"/>
                  <a:pt x="107083" y="855548"/>
                  <a:pt x="44412" y="788530"/>
                </a:cubicBezTo>
                <a:lnTo>
                  <a:pt x="41103" y="784070"/>
                </a:lnTo>
                <a:lnTo>
                  <a:pt x="41103" y="852022"/>
                </a:lnTo>
                <a:lnTo>
                  <a:pt x="0" y="852022"/>
                </a:lnTo>
                <a:lnTo>
                  <a:pt x="0" y="686845"/>
                </a:lnTo>
                <a:lnTo>
                  <a:pt x="166240" y="686845"/>
                </a:lnTo>
                <a:lnTo>
                  <a:pt x="166240" y="727911"/>
                </a:lnTo>
                <a:lnTo>
                  <a:pt x="61038" y="727911"/>
                </a:lnTo>
                <a:lnTo>
                  <a:pt x="67303" y="743911"/>
                </a:lnTo>
                <a:cubicBezTo>
                  <a:pt x="98596" y="799486"/>
                  <a:pt x="173833" y="842712"/>
                  <a:pt x="267982" y="860851"/>
                </a:cubicBezTo>
                <a:lnTo>
                  <a:pt x="343981" y="867957"/>
                </a:lnTo>
                <a:lnTo>
                  <a:pt x="343981" y="331401"/>
                </a:lnTo>
                <a:lnTo>
                  <a:pt x="237337" y="331401"/>
                </a:lnTo>
                <a:lnTo>
                  <a:pt x="237337" y="283311"/>
                </a:lnTo>
                <a:lnTo>
                  <a:pt x="343981" y="283311"/>
                </a:lnTo>
                <a:lnTo>
                  <a:pt x="343981" y="231412"/>
                </a:lnTo>
                <a:lnTo>
                  <a:pt x="322040" y="226983"/>
                </a:lnTo>
                <a:cubicBezTo>
                  <a:pt x="279635" y="209051"/>
                  <a:pt x="249883" y="167068"/>
                  <a:pt x="249883" y="118133"/>
                </a:cubicBezTo>
                <a:cubicBezTo>
                  <a:pt x="249883" y="52887"/>
                  <a:pt x="302775" y="0"/>
                  <a:pt x="36802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25" name="フリーフォーム: 図形 124">
            <a:extLst>
              <a:ext uri="{FF2B5EF4-FFF2-40B4-BE49-F238E27FC236}">
                <a16:creationId xmlns:a16="http://schemas.microsoft.com/office/drawing/2014/main" id="{9499F8BF-2A19-4220-AD1D-CC1380E79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7" y="5049838"/>
            <a:ext cx="735012" cy="900112"/>
          </a:xfrm>
          <a:custGeom>
            <a:avLst/>
            <a:gdLst>
              <a:gd name="connsiteX0" fmla="*/ 368029 w 735012"/>
              <a:gd name="connsiteY0" fmla="*/ 34499 h 900112"/>
              <a:gd name="connsiteX1" fmla="*/ 284386 w 735012"/>
              <a:gd name="connsiteY1" fmla="*/ 118133 h 900112"/>
              <a:gd name="connsiteX2" fmla="*/ 368029 w 735012"/>
              <a:gd name="connsiteY2" fmla="*/ 201767 h 900112"/>
              <a:gd name="connsiteX3" fmla="*/ 451671 w 735012"/>
              <a:gd name="connsiteY3" fmla="*/ 118133 h 900112"/>
              <a:gd name="connsiteX4" fmla="*/ 368029 w 735012"/>
              <a:gd name="connsiteY4" fmla="*/ 34499 h 900112"/>
              <a:gd name="connsiteX5" fmla="*/ 368029 w 735012"/>
              <a:gd name="connsiteY5" fmla="*/ 0 h 900112"/>
              <a:gd name="connsiteX6" fmla="*/ 486174 w 735012"/>
              <a:gd name="connsiteY6" fmla="*/ 118133 h 900112"/>
              <a:gd name="connsiteX7" fmla="*/ 414018 w 735012"/>
              <a:gd name="connsiteY7" fmla="*/ 226983 h 900112"/>
              <a:gd name="connsiteX8" fmla="*/ 392076 w 735012"/>
              <a:gd name="connsiteY8" fmla="*/ 231412 h 900112"/>
              <a:gd name="connsiteX9" fmla="*/ 392076 w 735012"/>
              <a:gd name="connsiteY9" fmla="*/ 283311 h 900112"/>
              <a:gd name="connsiteX10" fmla="*/ 497676 w 735012"/>
              <a:gd name="connsiteY10" fmla="*/ 283311 h 900112"/>
              <a:gd name="connsiteX11" fmla="*/ 497676 w 735012"/>
              <a:gd name="connsiteY11" fmla="*/ 331401 h 900112"/>
              <a:gd name="connsiteX12" fmla="*/ 392076 w 735012"/>
              <a:gd name="connsiteY12" fmla="*/ 331401 h 900112"/>
              <a:gd name="connsiteX13" fmla="*/ 392076 w 735012"/>
              <a:gd name="connsiteY13" fmla="*/ 355445 h 900112"/>
              <a:gd name="connsiteX14" fmla="*/ 497676 w 735012"/>
              <a:gd name="connsiteY14" fmla="*/ 355445 h 900112"/>
              <a:gd name="connsiteX15" fmla="*/ 497676 w 735012"/>
              <a:gd name="connsiteY15" fmla="*/ 403535 h 900112"/>
              <a:gd name="connsiteX16" fmla="*/ 392076 w 735012"/>
              <a:gd name="connsiteY16" fmla="*/ 403535 h 900112"/>
              <a:gd name="connsiteX17" fmla="*/ 392076 w 735012"/>
              <a:gd name="connsiteY17" fmla="*/ 867859 h 900112"/>
              <a:gd name="connsiteX18" fmla="*/ 467049 w 735012"/>
              <a:gd name="connsiteY18" fmla="*/ 860851 h 900112"/>
              <a:gd name="connsiteX19" fmla="*/ 667743 w 735012"/>
              <a:gd name="connsiteY19" fmla="*/ 743911 h 900112"/>
              <a:gd name="connsiteX20" fmla="*/ 674008 w 735012"/>
              <a:gd name="connsiteY20" fmla="*/ 727911 h 900112"/>
              <a:gd name="connsiteX21" fmla="*/ 568772 w 735012"/>
              <a:gd name="connsiteY21" fmla="*/ 727911 h 900112"/>
              <a:gd name="connsiteX22" fmla="*/ 568772 w 735012"/>
              <a:gd name="connsiteY22" fmla="*/ 686845 h 900112"/>
              <a:gd name="connsiteX23" fmla="*/ 735012 w 735012"/>
              <a:gd name="connsiteY23" fmla="*/ 686845 h 900112"/>
              <a:gd name="connsiteX24" fmla="*/ 735012 w 735012"/>
              <a:gd name="connsiteY24" fmla="*/ 852022 h 900112"/>
              <a:gd name="connsiteX25" fmla="*/ 693909 w 735012"/>
              <a:gd name="connsiteY25" fmla="*/ 852022 h 900112"/>
              <a:gd name="connsiteX26" fmla="*/ 693909 w 735012"/>
              <a:gd name="connsiteY26" fmla="*/ 784117 h 900112"/>
              <a:gd name="connsiteX27" fmla="*/ 690634 w 735012"/>
              <a:gd name="connsiteY27" fmla="*/ 788530 h 900112"/>
              <a:gd name="connsiteX28" fmla="*/ 367540 w 735012"/>
              <a:gd name="connsiteY28" fmla="*/ 900112 h 900112"/>
              <a:gd name="connsiteX29" fmla="*/ 44412 w 735012"/>
              <a:gd name="connsiteY29" fmla="*/ 788530 h 900112"/>
              <a:gd name="connsiteX30" fmla="*/ 41103 w 735012"/>
              <a:gd name="connsiteY30" fmla="*/ 784070 h 900112"/>
              <a:gd name="connsiteX31" fmla="*/ 41103 w 735012"/>
              <a:gd name="connsiteY31" fmla="*/ 852022 h 900112"/>
              <a:gd name="connsiteX32" fmla="*/ 0 w 735012"/>
              <a:gd name="connsiteY32" fmla="*/ 852022 h 900112"/>
              <a:gd name="connsiteX33" fmla="*/ 0 w 735012"/>
              <a:gd name="connsiteY33" fmla="*/ 686845 h 900112"/>
              <a:gd name="connsiteX34" fmla="*/ 166240 w 735012"/>
              <a:gd name="connsiteY34" fmla="*/ 686845 h 900112"/>
              <a:gd name="connsiteX35" fmla="*/ 166240 w 735012"/>
              <a:gd name="connsiteY35" fmla="*/ 727911 h 900112"/>
              <a:gd name="connsiteX36" fmla="*/ 61038 w 735012"/>
              <a:gd name="connsiteY36" fmla="*/ 727911 h 900112"/>
              <a:gd name="connsiteX37" fmla="*/ 67303 w 735012"/>
              <a:gd name="connsiteY37" fmla="*/ 743911 h 900112"/>
              <a:gd name="connsiteX38" fmla="*/ 267982 w 735012"/>
              <a:gd name="connsiteY38" fmla="*/ 860851 h 900112"/>
              <a:gd name="connsiteX39" fmla="*/ 343981 w 735012"/>
              <a:gd name="connsiteY39" fmla="*/ 867957 h 900112"/>
              <a:gd name="connsiteX40" fmla="*/ 343981 w 735012"/>
              <a:gd name="connsiteY40" fmla="*/ 403535 h 900112"/>
              <a:gd name="connsiteX41" fmla="*/ 237337 w 735012"/>
              <a:gd name="connsiteY41" fmla="*/ 403535 h 900112"/>
              <a:gd name="connsiteX42" fmla="*/ 237337 w 735012"/>
              <a:gd name="connsiteY42" fmla="*/ 355445 h 900112"/>
              <a:gd name="connsiteX43" fmla="*/ 343981 w 735012"/>
              <a:gd name="connsiteY43" fmla="*/ 355445 h 900112"/>
              <a:gd name="connsiteX44" fmla="*/ 343981 w 735012"/>
              <a:gd name="connsiteY44" fmla="*/ 331401 h 900112"/>
              <a:gd name="connsiteX45" fmla="*/ 237337 w 735012"/>
              <a:gd name="connsiteY45" fmla="*/ 331401 h 900112"/>
              <a:gd name="connsiteX46" fmla="*/ 237337 w 735012"/>
              <a:gd name="connsiteY46" fmla="*/ 283311 h 900112"/>
              <a:gd name="connsiteX47" fmla="*/ 343981 w 735012"/>
              <a:gd name="connsiteY47" fmla="*/ 283311 h 900112"/>
              <a:gd name="connsiteX48" fmla="*/ 343981 w 735012"/>
              <a:gd name="connsiteY48" fmla="*/ 231412 h 900112"/>
              <a:gd name="connsiteX49" fmla="*/ 322040 w 735012"/>
              <a:gd name="connsiteY49" fmla="*/ 226983 h 900112"/>
              <a:gd name="connsiteX50" fmla="*/ 249883 w 735012"/>
              <a:gd name="connsiteY50" fmla="*/ 118133 h 900112"/>
              <a:gd name="connsiteX51" fmla="*/ 368029 w 735012"/>
              <a:gd name="connsiteY51" fmla="*/ 0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35012" h="900112">
                <a:moveTo>
                  <a:pt x="368029" y="34499"/>
                </a:moveTo>
                <a:cubicBezTo>
                  <a:pt x="321832" y="34499"/>
                  <a:pt x="284386" y="71941"/>
                  <a:pt x="284386" y="118133"/>
                </a:cubicBezTo>
                <a:cubicBezTo>
                  <a:pt x="284386" y="164325"/>
                  <a:pt x="321832" y="201767"/>
                  <a:pt x="368029" y="201767"/>
                </a:cubicBezTo>
                <a:cubicBezTo>
                  <a:pt x="414226" y="201767"/>
                  <a:pt x="451671" y="164325"/>
                  <a:pt x="451671" y="118133"/>
                </a:cubicBezTo>
                <a:cubicBezTo>
                  <a:pt x="451671" y="71941"/>
                  <a:pt x="414226" y="34499"/>
                  <a:pt x="368029" y="34499"/>
                </a:cubicBezTo>
                <a:close/>
                <a:moveTo>
                  <a:pt x="368029" y="0"/>
                </a:moveTo>
                <a:cubicBezTo>
                  <a:pt x="433282" y="0"/>
                  <a:pt x="486174" y="52886"/>
                  <a:pt x="486174" y="118133"/>
                </a:cubicBezTo>
                <a:cubicBezTo>
                  <a:pt x="486174" y="167068"/>
                  <a:pt x="456422" y="209050"/>
                  <a:pt x="414018" y="226983"/>
                </a:cubicBezTo>
                <a:lnTo>
                  <a:pt x="392076" y="231412"/>
                </a:lnTo>
                <a:lnTo>
                  <a:pt x="392076" y="283311"/>
                </a:lnTo>
                <a:lnTo>
                  <a:pt x="497676" y="283311"/>
                </a:lnTo>
                <a:lnTo>
                  <a:pt x="497676" y="331401"/>
                </a:lnTo>
                <a:lnTo>
                  <a:pt x="392076" y="331401"/>
                </a:lnTo>
                <a:lnTo>
                  <a:pt x="392076" y="355445"/>
                </a:lnTo>
                <a:lnTo>
                  <a:pt x="497676" y="355445"/>
                </a:lnTo>
                <a:lnTo>
                  <a:pt x="497676" y="403535"/>
                </a:lnTo>
                <a:lnTo>
                  <a:pt x="392076" y="403535"/>
                </a:lnTo>
                <a:lnTo>
                  <a:pt x="392076" y="867859"/>
                </a:lnTo>
                <a:lnTo>
                  <a:pt x="467049" y="860851"/>
                </a:lnTo>
                <a:cubicBezTo>
                  <a:pt x="561210" y="842712"/>
                  <a:pt x="636450" y="799486"/>
                  <a:pt x="667743" y="743911"/>
                </a:cubicBezTo>
                <a:lnTo>
                  <a:pt x="674008" y="727911"/>
                </a:lnTo>
                <a:lnTo>
                  <a:pt x="568772" y="727911"/>
                </a:lnTo>
                <a:lnTo>
                  <a:pt x="568772" y="686845"/>
                </a:lnTo>
                <a:lnTo>
                  <a:pt x="735012" y="686845"/>
                </a:lnTo>
                <a:lnTo>
                  <a:pt x="735012" y="852022"/>
                </a:lnTo>
                <a:lnTo>
                  <a:pt x="693909" y="852022"/>
                </a:lnTo>
                <a:lnTo>
                  <a:pt x="693909" y="784117"/>
                </a:lnTo>
                <a:lnTo>
                  <a:pt x="690634" y="788530"/>
                </a:lnTo>
                <a:cubicBezTo>
                  <a:pt x="627965" y="855548"/>
                  <a:pt x="505763" y="900112"/>
                  <a:pt x="367540" y="900112"/>
                </a:cubicBezTo>
                <a:cubicBezTo>
                  <a:pt x="229291" y="900112"/>
                  <a:pt x="107083" y="855548"/>
                  <a:pt x="44412" y="788530"/>
                </a:cubicBezTo>
                <a:lnTo>
                  <a:pt x="41103" y="784070"/>
                </a:lnTo>
                <a:lnTo>
                  <a:pt x="41103" y="852022"/>
                </a:lnTo>
                <a:lnTo>
                  <a:pt x="0" y="852022"/>
                </a:lnTo>
                <a:lnTo>
                  <a:pt x="0" y="686845"/>
                </a:lnTo>
                <a:lnTo>
                  <a:pt x="166240" y="686845"/>
                </a:lnTo>
                <a:lnTo>
                  <a:pt x="166240" y="727911"/>
                </a:lnTo>
                <a:lnTo>
                  <a:pt x="61038" y="727911"/>
                </a:lnTo>
                <a:lnTo>
                  <a:pt x="67303" y="743911"/>
                </a:lnTo>
                <a:cubicBezTo>
                  <a:pt x="98596" y="799486"/>
                  <a:pt x="173833" y="842712"/>
                  <a:pt x="267982" y="860851"/>
                </a:cubicBezTo>
                <a:lnTo>
                  <a:pt x="343981" y="867957"/>
                </a:lnTo>
                <a:lnTo>
                  <a:pt x="343981" y="403535"/>
                </a:lnTo>
                <a:lnTo>
                  <a:pt x="237337" y="403535"/>
                </a:lnTo>
                <a:lnTo>
                  <a:pt x="237337" y="355445"/>
                </a:lnTo>
                <a:lnTo>
                  <a:pt x="343981" y="355445"/>
                </a:lnTo>
                <a:lnTo>
                  <a:pt x="343981" y="331401"/>
                </a:lnTo>
                <a:lnTo>
                  <a:pt x="237337" y="331401"/>
                </a:lnTo>
                <a:lnTo>
                  <a:pt x="237337" y="283311"/>
                </a:lnTo>
                <a:lnTo>
                  <a:pt x="343981" y="283311"/>
                </a:lnTo>
                <a:lnTo>
                  <a:pt x="343981" y="231412"/>
                </a:lnTo>
                <a:lnTo>
                  <a:pt x="322040" y="226983"/>
                </a:lnTo>
                <a:cubicBezTo>
                  <a:pt x="279635" y="209050"/>
                  <a:pt x="249883" y="167068"/>
                  <a:pt x="249883" y="118133"/>
                </a:cubicBezTo>
                <a:cubicBezTo>
                  <a:pt x="249883" y="52886"/>
                  <a:pt x="302775" y="0"/>
                  <a:pt x="36802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26" name="フリーフォーム: 図形 125">
            <a:extLst>
              <a:ext uri="{FF2B5EF4-FFF2-40B4-BE49-F238E27FC236}">
                <a16:creationId xmlns:a16="http://schemas.microsoft.com/office/drawing/2014/main" id="{EB555BCB-92C2-4842-8767-D4A8F78E1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7550" y="5049838"/>
            <a:ext cx="735013" cy="900112"/>
          </a:xfrm>
          <a:custGeom>
            <a:avLst/>
            <a:gdLst>
              <a:gd name="connsiteX0" fmla="*/ 368030 w 735013"/>
              <a:gd name="connsiteY0" fmla="*/ 0 h 900112"/>
              <a:gd name="connsiteX1" fmla="*/ 486176 w 735013"/>
              <a:gd name="connsiteY1" fmla="*/ 118133 h 900112"/>
              <a:gd name="connsiteX2" fmla="*/ 414018 w 735013"/>
              <a:gd name="connsiteY2" fmla="*/ 226983 h 900112"/>
              <a:gd name="connsiteX3" fmla="*/ 392077 w 735013"/>
              <a:gd name="connsiteY3" fmla="*/ 231412 h 900112"/>
              <a:gd name="connsiteX4" fmla="*/ 392077 w 735013"/>
              <a:gd name="connsiteY4" fmla="*/ 867859 h 900112"/>
              <a:gd name="connsiteX5" fmla="*/ 467049 w 735013"/>
              <a:gd name="connsiteY5" fmla="*/ 860851 h 900112"/>
              <a:gd name="connsiteX6" fmla="*/ 667744 w 735013"/>
              <a:gd name="connsiteY6" fmla="*/ 743911 h 900112"/>
              <a:gd name="connsiteX7" fmla="*/ 674008 w 735013"/>
              <a:gd name="connsiteY7" fmla="*/ 727911 h 900112"/>
              <a:gd name="connsiteX8" fmla="*/ 568773 w 735013"/>
              <a:gd name="connsiteY8" fmla="*/ 727911 h 900112"/>
              <a:gd name="connsiteX9" fmla="*/ 568773 w 735013"/>
              <a:gd name="connsiteY9" fmla="*/ 686845 h 900112"/>
              <a:gd name="connsiteX10" fmla="*/ 735013 w 735013"/>
              <a:gd name="connsiteY10" fmla="*/ 686845 h 900112"/>
              <a:gd name="connsiteX11" fmla="*/ 735013 w 735013"/>
              <a:gd name="connsiteY11" fmla="*/ 852022 h 900112"/>
              <a:gd name="connsiteX12" fmla="*/ 693910 w 735013"/>
              <a:gd name="connsiteY12" fmla="*/ 852022 h 900112"/>
              <a:gd name="connsiteX13" fmla="*/ 693910 w 735013"/>
              <a:gd name="connsiteY13" fmla="*/ 784116 h 900112"/>
              <a:gd name="connsiteX14" fmla="*/ 690635 w 735013"/>
              <a:gd name="connsiteY14" fmla="*/ 788530 h 900112"/>
              <a:gd name="connsiteX15" fmla="*/ 367541 w 735013"/>
              <a:gd name="connsiteY15" fmla="*/ 900112 h 900112"/>
              <a:gd name="connsiteX16" fmla="*/ 44412 w 735013"/>
              <a:gd name="connsiteY16" fmla="*/ 788530 h 900112"/>
              <a:gd name="connsiteX17" fmla="*/ 41103 w 735013"/>
              <a:gd name="connsiteY17" fmla="*/ 784070 h 900112"/>
              <a:gd name="connsiteX18" fmla="*/ 41103 w 735013"/>
              <a:gd name="connsiteY18" fmla="*/ 852022 h 900112"/>
              <a:gd name="connsiteX19" fmla="*/ 0 w 735013"/>
              <a:gd name="connsiteY19" fmla="*/ 852022 h 900112"/>
              <a:gd name="connsiteX20" fmla="*/ 0 w 735013"/>
              <a:gd name="connsiteY20" fmla="*/ 686845 h 900112"/>
              <a:gd name="connsiteX21" fmla="*/ 166240 w 735013"/>
              <a:gd name="connsiteY21" fmla="*/ 686845 h 900112"/>
              <a:gd name="connsiteX22" fmla="*/ 166240 w 735013"/>
              <a:gd name="connsiteY22" fmla="*/ 727911 h 900112"/>
              <a:gd name="connsiteX23" fmla="*/ 61039 w 735013"/>
              <a:gd name="connsiteY23" fmla="*/ 727911 h 900112"/>
              <a:gd name="connsiteX24" fmla="*/ 67303 w 735013"/>
              <a:gd name="connsiteY24" fmla="*/ 743911 h 900112"/>
              <a:gd name="connsiteX25" fmla="*/ 267982 w 735013"/>
              <a:gd name="connsiteY25" fmla="*/ 860851 h 900112"/>
              <a:gd name="connsiteX26" fmla="*/ 343982 w 735013"/>
              <a:gd name="connsiteY26" fmla="*/ 867957 h 900112"/>
              <a:gd name="connsiteX27" fmla="*/ 343982 w 735013"/>
              <a:gd name="connsiteY27" fmla="*/ 231412 h 900112"/>
              <a:gd name="connsiteX28" fmla="*/ 322042 w 735013"/>
              <a:gd name="connsiteY28" fmla="*/ 226983 h 900112"/>
              <a:gd name="connsiteX29" fmla="*/ 249884 w 735013"/>
              <a:gd name="connsiteY29" fmla="*/ 118133 h 900112"/>
              <a:gd name="connsiteX30" fmla="*/ 368030 w 735013"/>
              <a:gd name="connsiteY30" fmla="*/ 0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35013" h="900112">
                <a:moveTo>
                  <a:pt x="368030" y="0"/>
                </a:moveTo>
                <a:cubicBezTo>
                  <a:pt x="433280" y="0"/>
                  <a:pt x="486176" y="52890"/>
                  <a:pt x="486176" y="118133"/>
                </a:cubicBezTo>
                <a:cubicBezTo>
                  <a:pt x="486176" y="167066"/>
                  <a:pt x="456422" y="209049"/>
                  <a:pt x="414018" y="226983"/>
                </a:cubicBezTo>
                <a:lnTo>
                  <a:pt x="392077" y="231412"/>
                </a:lnTo>
                <a:lnTo>
                  <a:pt x="392077" y="867859"/>
                </a:lnTo>
                <a:lnTo>
                  <a:pt x="467049" y="860851"/>
                </a:lnTo>
                <a:cubicBezTo>
                  <a:pt x="561211" y="842712"/>
                  <a:pt x="636450" y="799486"/>
                  <a:pt x="667744" y="743911"/>
                </a:cubicBezTo>
                <a:lnTo>
                  <a:pt x="674008" y="727911"/>
                </a:lnTo>
                <a:lnTo>
                  <a:pt x="568773" y="727911"/>
                </a:lnTo>
                <a:lnTo>
                  <a:pt x="568773" y="686845"/>
                </a:lnTo>
                <a:lnTo>
                  <a:pt x="735013" y="686845"/>
                </a:lnTo>
                <a:lnTo>
                  <a:pt x="735013" y="852022"/>
                </a:lnTo>
                <a:lnTo>
                  <a:pt x="693910" y="852022"/>
                </a:lnTo>
                <a:lnTo>
                  <a:pt x="693910" y="784116"/>
                </a:lnTo>
                <a:lnTo>
                  <a:pt x="690635" y="788530"/>
                </a:lnTo>
                <a:cubicBezTo>
                  <a:pt x="627966" y="855548"/>
                  <a:pt x="505764" y="900112"/>
                  <a:pt x="367541" y="900112"/>
                </a:cubicBezTo>
                <a:cubicBezTo>
                  <a:pt x="229292" y="900112"/>
                  <a:pt x="107083" y="855548"/>
                  <a:pt x="44412" y="788530"/>
                </a:cubicBezTo>
                <a:lnTo>
                  <a:pt x="41103" y="784070"/>
                </a:lnTo>
                <a:lnTo>
                  <a:pt x="41103" y="852022"/>
                </a:lnTo>
                <a:lnTo>
                  <a:pt x="0" y="852022"/>
                </a:lnTo>
                <a:lnTo>
                  <a:pt x="0" y="686845"/>
                </a:lnTo>
                <a:lnTo>
                  <a:pt x="166240" y="686845"/>
                </a:lnTo>
                <a:lnTo>
                  <a:pt x="166240" y="727911"/>
                </a:lnTo>
                <a:lnTo>
                  <a:pt x="61039" y="727911"/>
                </a:lnTo>
                <a:lnTo>
                  <a:pt x="67303" y="743911"/>
                </a:lnTo>
                <a:cubicBezTo>
                  <a:pt x="98597" y="799486"/>
                  <a:pt x="173834" y="842712"/>
                  <a:pt x="267982" y="860851"/>
                </a:cubicBezTo>
                <a:lnTo>
                  <a:pt x="343982" y="867957"/>
                </a:lnTo>
                <a:lnTo>
                  <a:pt x="343982" y="231412"/>
                </a:lnTo>
                <a:lnTo>
                  <a:pt x="322042" y="226983"/>
                </a:lnTo>
                <a:cubicBezTo>
                  <a:pt x="279638" y="209049"/>
                  <a:pt x="249884" y="167066"/>
                  <a:pt x="249884" y="118133"/>
                </a:cubicBezTo>
                <a:cubicBezTo>
                  <a:pt x="249884" y="52890"/>
                  <a:pt x="302780" y="0"/>
                  <a:pt x="36803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22" name="フリーフォーム: 図形 121">
            <a:extLst>
              <a:ext uri="{FF2B5EF4-FFF2-40B4-BE49-F238E27FC236}">
                <a16:creationId xmlns:a16="http://schemas.microsoft.com/office/drawing/2014/main" id="{891B63DB-8E55-4E2C-85A9-08F9956EB96C}"/>
              </a:ext>
            </a:extLst>
          </p:cNvPr>
          <p:cNvSpPr>
            <a:spLocks/>
          </p:cNvSpPr>
          <p:nvPr/>
        </p:nvSpPr>
        <p:spPr bwMode="auto">
          <a:xfrm>
            <a:off x="8394780" y="3066606"/>
            <a:ext cx="707819" cy="1046607"/>
          </a:xfrm>
          <a:custGeom>
            <a:avLst/>
            <a:gdLst>
              <a:gd name="connsiteX0" fmla="*/ 302380 w 707819"/>
              <a:gd name="connsiteY0" fmla="*/ 313864 h 1046607"/>
              <a:gd name="connsiteX1" fmla="*/ 185090 w 707819"/>
              <a:gd name="connsiteY1" fmla="*/ 430970 h 1046607"/>
              <a:gd name="connsiteX2" fmla="*/ 302380 w 707819"/>
              <a:gd name="connsiteY2" fmla="*/ 548075 h 1046607"/>
              <a:gd name="connsiteX3" fmla="*/ 419669 w 707819"/>
              <a:gd name="connsiteY3" fmla="*/ 430970 h 1046607"/>
              <a:gd name="connsiteX4" fmla="*/ 302380 w 707819"/>
              <a:gd name="connsiteY4" fmla="*/ 313864 h 1046607"/>
              <a:gd name="connsiteX5" fmla="*/ 233787 w 707819"/>
              <a:gd name="connsiteY5" fmla="*/ 0 h 1046607"/>
              <a:gd name="connsiteX6" fmla="*/ 306367 w 707819"/>
              <a:gd name="connsiteY6" fmla="*/ 270868 h 1046607"/>
              <a:gd name="connsiteX7" fmla="*/ 350245 w 707819"/>
              <a:gd name="connsiteY7" fmla="*/ 277490 h 1046607"/>
              <a:gd name="connsiteX8" fmla="*/ 450688 w 707819"/>
              <a:gd name="connsiteY8" fmla="*/ 368415 h 1046607"/>
              <a:gd name="connsiteX9" fmla="*/ 462393 w 707819"/>
              <a:gd name="connsiteY9" fmla="*/ 426305 h 1046607"/>
              <a:gd name="connsiteX10" fmla="*/ 707819 w 707819"/>
              <a:gd name="connsiteY10" fmla="*/ 492067 h 1046607"/>
              <a:gd name="connsiteX11" fmla="*/ 693750 w 707819"/>
              <a:gd name="connsiteY11" fmla="*/ 544571 h 1046607"/>
              <a:gd name="connsiteX12" fmla="*/ 453389 w 707819"/>
              <a:gd name="connsiteY12" fmla="*/ 480166 h 1046607"/>
              <a:gd name="connsiteX13" fmla="*/ 450688 w 707819"/>
              <a:gd name="connsiteY13" fmla="*/ 493525 h 1046607"/>
              <a:gd name="connsiteX14" fmla="*/ 365033 w 707819"/>
              <a:gd name="connsiteY14" fmla="*/ 579046 h 1046607"/>
              <a:gd name="connsiteX15" fmla="*/ 328416 w 707819"/>
              <a:gd name="connsiteY15" fmla="*/ 586426 h 1046607"/>
              <a:gd name="connsiteX16" fmla="*/ 328416 w 707819"/>
              <a:gd name="connsiteY16" fmla="*/ 993433 h 1046607"/>
              <a:gd name="connsiteX17" fmla="*/ 489372 w 707819"/>
              <a:gd name="connsiteY17" fmla="*/ 993433 h 1046607"/>
              <a:gd name="connsiteX18" fmla="*/ 489372 w 707819"/>
              <a:gd name="connsiteY18" fmla="*/ 1046607 h 1046607"/>
              <a:gd name="connsiteX19" fmla="*/ 114202 w 707819"/>
              <a:gd name="connsiteY19" fmla="*/ 1046607 h 1046607"/>
              <a:gd name="connsiteX20" fmla="*/ 114202 w 707819"/>
              <a:gd name="connsiteY20" fmla="*/ 993433 h 1046607"/>
              <a:gd name="connsiteX21" fmla="*/ 275158 w 707819"/>
              <a:gd name="connsiteY21" fmla="*/ 993433 h 1046607"/>
              <a:gd name="connsiteX22" fmla="*/ 275158 w 707819"/>
              <a:gd name="connsiteY22" fmla="*/ 586187 h 1046607"/>
              <a:gd name="connsiteX23" fmla="*/ 239726 w 707819"/>
              <a:gd name="connsiteY23" fmla="*/ 579046 h 1046607"/>
              <a:gd name="connsiteX24" fmla="*/ 209912 w 707819"/>
              <a:gd name="connsiteY24" fmla="*/ 560986 h 1046607"/>
              <a:gd name="connsiteX25" fmla="*/ 38436 w 707819"/>
              <a:gd name="connsiteY25" fmla="*/ 732462 h 1046607"/>
              <a:gd name="connsiteX26" fmla="*/ 0 w 707819"/>
              <a:gd name="connsiteY26" fmla="*/ 694027 h 1046607"/>
              <a:gd name="connsiteX27" fmla="*/ 170956 w 707819"/>
              <a:gd name="connsiteY27" fmla="*/ 523071 h 1046607"/>
              <a:gd name="connsiteX28" fmla="*/ 168911 w 707819"/>
              <a:gd name="connsiteY28" fmla="*/ 520823 h 1046607"/>
              <a:gd name="connsiteX29" fmla="*/ 141423 w 707819"/>
              <a:gd name="connsiteY29" fmla="*/ 430970 h 1046607"/>
              <a:gd name="connsiteX30" fmla="*/ 239726 w 707819"/>
              <a:gd name="connsiteY30" fmla="*/ 282894 h 1046607"/>
              <a:gd name="connsiteX31" fmla="*/ 252536 w 707819"/>
              <a:gd name="connsiteY31" fmla="*/ 280312 h 1046607"/>
              <a:gd name="connsiteX32" fmla="*/ 181201 w 707819"/>
              <a:gd name="connsiteY32" fmla="*/ 14090 h 10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07819" h="1046607">
                <a:moveTo>
                  <a:pt x="302380" y="313864"/>
                </a:moveTo>
                <a:cubicBezTo>
                  <a:pt x="237609" y="313864"/>
                  <a:pt x="185090" y="366301"/>
                  <a:pt x="185090" y="430970"/>
                </a:cubicBezTo>
                <a:cubicBezTo>
                  <a:pt x="185090" y="495638"/>
                  <a:pt x="237609" y="548075"/>
                  <a:pt x="302380" y="548075"/>
                </a:cubicBezTo>
                <a:cubicBezTo>
                  <a:pt x="367150" y="548075"/>
                  <a:pt x="419669" y="495638"/>
                  <a:pt x="419669" y="430970"/>
                </a:cubicBezTo>
                <a:cubicBezTo>
                  <a:pt x="419669" y="366301"/>
                  <a:pt x="367150" y="313864"/>
                  <a:pt x="302380" y="313864"/>
                </a:cubicBezTo>
                <a:close/>
                <a:moveTo>
                  <a:pt x="233787" y="0"/>
                </a:moveTo>
                <a:lnTo>
                  <a:pt x="306367" y="270868"/>
                </a:lnTo>
                <a:lnTo>
                  <a:pt x="350245" y="277490"/>
                </a:lnTo>
                <a:cubicBezTo>
                  <a:pt x="395607" y="291576"/>
                  <a:pt x="432363" y="325155"/>
                  <a:pt x="450688" y="368415"/>
                </a:cubicBezTo>
                <a:lnTo>
                  <a:pt x="462393" y="426305"/>
                </a:lnTo>
                <a:lnTo>
                  <a:pt x="707819" y="492067"/>
                </a:lnTo>
                <a:lnTo>
                  <a:pt x="693750" y="544571"/>
                </a:lnTo>
                <a:lnTo>
                  <a:pt x="453389" y="480166"/>
                </a:lnTo>
                <a:lnTo>
                  <a:pt x="450688" y="493525"/>
                </a:lnTo>
                <a:cubicBezTo>
                  <a:pt x="434399" y="531978"/>
                  <a:pt x="403547" y="562782"/>
                  <a:pt x="365033" y="579046"/>
                </a:cubicBezTo>
                <a:lnTo>
                  <a:pt x="328416" y="586426"/>
                </a:lnTo>
                <a:lnTo>
                  <a:pt x="328416" y="993433"/>
                </a:lnTo>
                <a:lnTo>
                  <a:pt x="489372" y="993433"/>
                </a:lnTo>
                <a:lnTo>
                  <a:pt x="489372" y="1046607"/>
                </a:lnTo>
                <a:lnTo>
                  <a:pt x="114202" y="1046607"/>
                </a:lnTo>
                <a:lnTo>
                  <a:pt x="114202" y="993433"/>
                </a:lnTo>
                <a:lnTo>
                  <a:pt x="275158" y="993433"/>
                </a:lnTo>
                <a:lnTo>
                  <a:pt x="275158" y="586187"/>
                </a:lnTo>
                <a:lnTo>
                  <a:pt x="239726" y="579046"/>
                </a:lnTo>
                <a:lnTo>
                  <a:pt x="209912" y="560986"/>
                </a:lnTo>
                <a:lnTo>
                  <a:pt x="38436" y="732462"/>
                </a:lnTo>
                <a:lnTo>
                  <a:pt x="0" y="694027"/>
                </a:lnTo>
                <a:lnTo>
                  <a:pt x="170956" y="523071"/>
                </a:lnTo>
                <a:lnTo>
                  <a:pt x="168911" y="520823"/>
                </a:lnTo>
                <a:cubicBezTo>
                  <a:pt x="151556" y="495175"/>
                  <a:pt x="141423" y="464255"/>
                  <a:pt x="141423" y="430970"/>
                </a:cubicBezTo>
                <a:cubicBezTo>
                  <a:pt x="141423" y="364400"/>
                  <a:pt x="181956" y="307289"/>
                  <a:pt x="239726" y="282894"/>
                </a:cubicBezTo>
                <a:lnTo>
                  <a:pt x="252536" y="280312"/>
                </a:lnTo>
                <a:lnTo>
                  <a:pt x="181201" y="1409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8644" name="Freeform 212">
            <a:extLst>
              <a:ext uri="{FF2B5EF4-FFF2-40B4-BE49-F238E27FC236}">
                <a16:creationId xmlns:a16="http://schemas.microsoft.com/office/drawing/2014/main" id="{8BBB5DC0-7D7B-47E5-9C39-28E544FAD700}"/>
              </a:ext>
            </a:extLst>
          </p:cNvPr>
          <p:cNvSpPr>
            <a:spLocks/>
          </p:cNvSpPr>
          <p:nvPr/>
        </p:nvSpPr>
        <p:spPr bwMode="auto">
          <a:xfrm>
            <a:off x="776288" y="3213100"/>
            <a:ext cx="847725" cy="750888"/>
          </a:xfrm>
          <a:custGeom>
            <a:avLst/>
            <a:gdLst>
              <a:gd name="T0" fmla="*/ 117 w 670"/>
              <a:gd name="T1" fmla="*/ 594 h 594"/>
              <a:gd name="T2" fmla="*/ 239 w 670"/>
              <a:gd name="T3" fmla="*/ 491 h 594"/>
              <a:gd name="T4" fmla="*/ 407 w 670"/>
              <a:gd name="T5" fmla="*/ 509 h 594"/>
              <a:gd name="T6" fmla="*/ 511 w 670"/>
              <a:gd name="T7" fmla="*/ 423 h 594"/>
              <a:gd name="T8" fmla="*/ 670 w 670"/>
              <a:gd name="T9" fmla="*/ 468 h 594"/>
              <a:gd name="T10" fmla="*/ 534 w 670"/>
              <a:gd name="T11" fmla="*/ 38 h 594"/>
              <a:gd name="T12" fmla="*/ 404 w 670"/>
              <a:gd name="T13" fmla="*/ 17 h 594"/>
              <a:gd name="T14" fmla="*/ 284 w 670"/>
              <a:gd name="T15" fmla="*/ 83 h 594"/>
              <a:gd name="T16" fmla="*/ 138 w 670"/>
              <a:gd name="T17" fmla="*/ 83 h 594"/>
              <a:gd name="T18" fmla="*/ 0 w 670"/>
              <a:gd name="T19" fmla="*/ 216 h 594"/>
              <a:gd name="T20" fmla="*/ 58 w 670"/>
              <a:gd name="T21" fmla="*/ 400 h 594"/>
              <a:gd name="T22" fmla="*/ 103 w 670"/>
              <a:gd name="T23" fmla="*/ 378 h 594"/>
              <a:gd name="T24" fmla="*/ 58 w 670"/>
              <a:gd name="T25" fmla="*/ 219 h 594"/>
              <a:gd name="T26" fmla="*/ 156 w 670"/>
              <a:gd name="T27" fmla="*/ 134 h 594"/>
              <a:gd name="T28" fmla="*/ 267 w 670"/>
              <a:gd name="T29" fmla="*/ 141 h 594"/>
              <a:gd name="T30" fmla="*/ 363 w 670"/>
              <a:gd name="T31" fmla="*/ 459 h 594"/>
              <a:gd name="T32" fmla="*/ 399 w 670"/>
              <a:gd name="T33" fmla="*/ 467 h 594"/>
              <a:gd name="T34" fmla="*/ 411 w 670"/>
              <a:gd name="T35" fmla="*/ 432 h 594"/>
              <a:gd name="T36" fmla="*/ 317 w 670"/>
              <a:gd name="T37" fmla="*/ 132 h 594"/>
              <a:gd name="T38" fmla="*/ 398 w 670"/>
              <a:gd name="T39" fmla="*/ 72 h 594"/>
              <a:gd name="T40" fmla="*/ 488 w 670"/>
              <a:gd name="T41" fmla="*/ 83 h 594"/>
              <a:gd name="T42" fmla="*/ 582 w 670"/>
              <a:gd name="T43" fmla="*/ 381 h 594"/>
              <a:gd name="T44" fmla="*/ 488 w 670"/>
              <a:gd name="T45" fmla="*/ 383 h 594"/>
              <a:gd name="T46" fmla="*/ 398 w 670"/>
              <a:gd name="T47" fmla="*/ 468 h 594"/>
              <a:gd name="T48" fmla="*/ 239 w 670"/>
              <a:gd name="T49" fmla="*/ 446 h 594"/>
              <a:gd name="T50" fmla="*/ 135 w 670"/>
              <a:gd name="T51" fmla="*/ 497 h 594"/>
              <a:gd name="T52" fmla="*/ 103 w 670"/>
              <a:gd name="T53" fmla="*/ 378 h 594"/>
              <a:gd name="T54" fmla="*/ 58 w 670"/>
              <a:gd name="T55" fmla="*/ 400 h 594"/>
              <a:gd name="T56" fmla="*/ 117 w 670"/>
              <a:gd name="T57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0" h="594">
                <a:moveTo>
                  <a:pt x="117" y="594"/>
                </a:moveTo>
                <a:cubicBezTo>
                  <a:pt x="123" y="594"/>
                  <a:pt x="146" y="515"/>
                  <a:pt x="239" y="491"/>
                </a:cubicBezTo>
                <a:cubicBezTo>
                  <a:pt x="286" y="478"/>
                  <a:pt x="399" y="512"/>
                  <a:pt x="407" y="509"/>
                </a:cubicBezTo>
                <a:cubicBezTo>
                  <a:pt x="413" y="509"/>
                  <a:pt x="443" y="436"/>
                  <a:pt x="511" y="423"/>
                </a:cubicBezTo>
                <a:cubicBezTo>
                  <a:pt x="579" y="410"/>
                  <a:pt x="669" y="464"/>
                  <a:pt x="670" y="468"/>
                </a:cubicBezTo>
                <a:cubicBezTo>
                  <a:pt x="602" y="253"/>
                  <a:pt x="535" y="38"/>
                  <a:pt x="534" y="38"/>
                </a:cubicBezTo>
                <a:cubicBezTo>
                  <a:pt x="533" y="38"/>
                  <a:pt x="473" y="0"/>
                  <a:pt x="404" y="17"/>
                </a:cubicBezTo>
                <a:cubicBezTo>
                  <a:pt x="335" y="34"/>
                  <a:pt x="297" y="77"/>
                  <a:pt x="284" y="83"/>
                </a:cubicBezTo>
                <a:cubicBezTo>
                  <a:pt x="282" y="87"/>
                  <a:pt x="186" y="71"/>
                  <a:pt x="138" y="83"/>
                </a:cubicBezTo>
                <a:cubicBezTo>
                  <a:pt x="90" y="95"/>
                  <a:pt x="13" y="163"/>
                  <a:pt x="0" y="216"/>
                </a:cubicBezTo>
                <a:lnTo>
                  <a:pt x="58" y="400"/>
                </a:lnTo>
                <a:lnTo>
                  <a:pt x="103" y="378"/>
                </a:lnTo>
                <a:cubicBezTo>
                  <a:pt x="103" y="378"/>
                  <a:pt x="49" y="260"/>
                  <a:pt x="58" y="219"/>
                </a:cubicBezTo>
                <a:cubicBezTo>
                  <a:pt x="59" y="219"/>
                  <a:pt x="86" y="149"/>
                  <a:pt x="156" y="134"/>
                </a:cubicBezTo>
                <a:cubicBezTo>
                  <a:pt x="241" y="118"/>
                  <a:pt x="272" y="150"/>
                  <a:pt x="267" y="141"/>
                </a:cubicBezTo>
                <a:cubicBezTo>
                  <a:pt x="317" y="306"/>
                  <a:pt x="363" y="459"/>
                  <a:pt x="363" y="459"/>
                </a:cubicBezTo>
                <a:lnTo>
                  <a:pt x="399" y="467"/>
                </a:lnTo>
                <a:lnTo>
                  <a:pt x="411" y="432"/>
                </a:lnTo>
                <a:cubicBezTo>
                  <a:pt x="411" y="432"/>
                  <a:pt x="319" y="192"/>
                  <a:pt x="317" y="132"/>
                </a:cubicBezTo>
                <a:cubicBezTo>
                  <a:pt x="318" y="117"/>
                  <a:pt x="344" y="87"/>
                  <a:pt x="398" y="72"/>
                </a:cubicBezTo>
                <a:cubicBezTo>
                  <a:pt x="452" y="57"/>
                  <a:pt x="489" y="80"/>
                  <a:pt x="488" y="83"/>
                </a:cubicBezTo>
                <a:cubicBezTo>
                  <a:pt x="519" y="136"/>
                  <a:pt x="567" y="333"/>
                  <a:pt x="582" y="381"/>
                </a:cubicBezTo>
                <a:cubicBezTo>
                  <a:pt x="577" y="386"/>
                  <a:pt x="520" y="367"/>
                  <a:pt x="488" y="383"/>
                </a:cubicBezTo>
                <a:cubicBezTo>
                  <a:pt x="393" y="416"/>
                  <a:pt x="416" y="443"/>
                  <a:pt x="398" y="468"/>
                </a:cubicBezTo>
                <a:cubicBezTo>
                  <a:pt x="357" y="453"/>
                  <a:pt x="311" y="434"/>
                  <a:pt x="239" y="446"/>
                </a:cubicBezTo>
                <a:cubicBezTo>
                  <a:pt x="167" y="458"/>
                  <a:pt x="158" y="508"/>
                  <a:pt x="135" y="497"/>
                </a:cubicBezTo>
                <a:lnTo>
                  <a:pt x="103" y="378"/>
                </a:lnTo>
                <a:lnTo>
                  <a:pt x="58" y="400"/>
                </a:lnTo>
                <a:cubicBezTo>
                  <a:pt x="58" y="400"/>
                  <a:pt x="117" y="594"/>
                  <a:pt x="117" y="59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" name="フリーフォーム: 図形 122">
            <a:extLst>
              <a:ext uri="{FF2B5EF4-FFF2-40B4-BE49-F238E27FC236}">
                <a16:creationId xmlns:a16="http://schemas.microsoft.com/office/drawing/2014/main" id="{D02AF33E-441B-4C60-9E12-4B0FDB56394A}"/>
              </a:ext>
            </a:extLst>
          </p:cNvPr>
          <p:cNvSpPr>
            <a:spLocks/>
          </p:cNvSpPr>
          <p:nvPr/>
        </p:nvSpPr>
        <p:spPr bwMode="auto">
          <a:xfrm>
            <a:off x="2613024" y="5084763"/>
            <a:ext cx="920462" cy="917575"/>
          </a:xfrm>
          <a:custGeom>
            <a:avLst/>
            <a:gdLst>
              <a:gd name="connsiteX0" fmla="*/ 98273 w 920462"/>
              <a:gd name="connsiteY0" fmla="*/ 523115 h 917575"/>
              <a:gd name="connsiteX1" fmla="*/ 140906 w 920462"/>
              <a:gd name="connsiteY1" fmla="*/ 562996 h 917575"/>
              <a:gd name="connsiteX2" fmla="*/ 65756 w 920462"/>
              <a:gd name="connsiteY2" fmla="*/ 671038 h 917575"/>
              <a:gd name="connsiteX3" fmla="*/ 451622 w 920462"/>
              <a:gd name="connsiteY3" fmla="*/ 867543 h 917575"/>
              <a:gd name="connsiteX4" fmla="*/ 864946 w 920462"/>
              <a:gd name="connsiteY4" fmla="*/ 677564 h 917575"/>
              <a:gd name="connsiteX5" fmla="*/ 786906 w 920462"/>
              <a:gd name="connsiteY5" fmla="*/ 561546 h 917575"/>
              <a:gd name="connsiteX6" fmla="*/ 836043 w 920462"/>
              <a:gd name="connsiteY6" fmla="*/ 523115 h 917575"/>
              <a:gd name="connsiteX7" fmla="*/ 917696 w 920462"/>
              <a:gd name="connsiteY7" fmla="*/ 703668 h 917575"/>
              <a:gd name="connsiteX8" fmla="*/ 442228 w 920462"/>
              <a:gd name="connsiteY8" fmla="*/ 917575 h 917575"/>
              <a:gd name="connsiteX9" fmla="*/ 0 w 920462"/>
              <a:gd name="connsiteY9" fmla="*/ 671038 h 917575"/>
              <a:gd name="connsiteX10" fmla="*/ 98273 w 920462"/>
              <a:gd name="connsiteY10" fmla="*/ 523115 h 917575"/>
              <a:gd name="connsiteX11" fmla="*/ 619114 w 920462"/>
              <a:gd name="connsiteY11" fmla="*/ 96491 h 917575"/>
              <a:gd name="connsiteX12" fmla="*/ 673688 w 920462"/>
              <a:gd name="connsiteY12" fmla="*/ 123800 h 917575"/>
              <a:gd name="connsiteX13" fmla="*/ 604561 w 920462"/>
              <a:gd name="connsiteY13" fmla="*/ 304645 h 917575"/>
              <a:gd name="connsiteX14" fmla="*/ 746454 w 920462"/>
              <a:gd name="connsiteY14" fmla="*/ 555885 h 917575"/>
              <a:gd name="connsiteX15" fmla="*/ 673688 w 920462"/>
              <a:gd name="connsiteY15" fmla="*/ 798023 h 917575"/>
              <a:gd name="connsiteX16" fmla="*/ 631848 w 920462"/>
              <a:gd name="connsiteY16" fmla="*/ 761612 h 917575"/>
              <a:gd name="connsiteX17" fmla="*/ 691880 w 920462"/>
              <a:gd name="connsiteY17" fmla="*/ 579553 h 917575"/>
              <a:gd name="connsiteX18" fmla="*/ 548168 w 920462"/>
              <a:gd name="connsiteY18" fmla="*/ 322851 h 917575"/>
              <a:gd name="connsiteX19" fmla="*/ 619114 w 920462"/>
              <a:gd name="connsiteY19" fmla="*/ 96491 h 917575"/>
              <a:gd name="connsiteX20" fmla="*/ 220116 w 920462"/>
              <a:gd name="connsiteY20" fmla="*/ 96491 h 917575"/>
              <a:gd name="connsiteX21" fmla="*/ 261349 w 920462"/>
              <a:gd name="connsiteY21" fmla="*/ 137758 h 917575"/>
              <a:gd name="connsiteX22" fmla="*/ 206169 w 920462"/>
              <a:gd name="connsiteY22" fmla="*/ 313748 h 917575"/>
              <a:gd name="connsiteX23" fmla="*/ 353519 w 920462"/>
              <a:gd name="connsiteY23" fmla="*/ 563168 h 917575"/>
              <a:gd name="connsiteX24" fmla="*/ 288636 w 920462"/>
              <a:gd name="connsiteY24" fmla="*/ 798023 h 917575"/>
              <a:gd name="connsiteX25" fmla="*/ 242552 w 920462"/>
              <a:gd name="connsiteY25" fmla="*/ 748867 h 917575"/>
              <a:gd name="connsiteX26" fmla="*/ 293487 w 920462"/>
              <a:gd name="connsiteY26" fmla="*/ 559527 h 917575"/>
              <a:gd name="connsiteX27" fmla="*/ 151595 w 920462"/>
              <a:gd name="connsiteY27" fmla="*/ 316175 h 917575"/>
              <a:gd name="connsiteX28" fmla="*/ 220116 w 920462"/>
              <a:gd name="connsiteY28" fmla="*/ 96491 h 917575"/>
              <a:gd name="connsiteX29" fmla="*/ 412339 w 920462"/>
              <a:gd name="connsiteY29" fmla="*/ 0 h 917575"/>
              <a:gd name="connsiteX30" fmla="*/ 467519 w 920462"/>
              <a:gd name="connsiteY30" fmla="*/ 27309 h 917575"/>
              <a:gd name="connsiteX31" fmla="*/ 397179 w 920462"/>
              <a:gd name="connsiteY31" fmla="*/ 230001 h 917575"/>
              <a:gd name="connsiteX32" fmla="*/ 553625 w 920462"/>
              <a:gd name="connsiteY32" fmla="*/ 524936 h 917575"/>
              <a:gd name="connsiteX33" fmla="*/ 467519 w 920462"/>
              <a:gd name="connsiteY33" fmla="*/ 798023 h 917575"/>
              <a:gd name="connsiteX34" fmla="*/ 426285 w 920462"/>
              <a:gd name="connsiteY34" fmla="*/ 756757 h 917575"/>
              <a:gd name="connsiteX35" fmla="*/ 502689 w 920462"/>
              <a:gd name="connsiteY35" fmla="*/ 543141 h 917575"/>
              <a:gd name="connsiteX36" fmla="*/ 338967 w 920462"/>
              <a:gd name="connsiteY36" fmla="*/ 240924 h 917575"/>
              <a:gd name="connsiteX37" fmla="*/ 412339 w 920462"/>
              <a:gd name="connsiteY37" fmla="*/ 0 h 9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920462" h="917575">
                <a:moveTo>
                  <a:pt x="98273" y="523115"/>
                </a:moveTo>
                <a:lnTo>
                  <a:pt x="140906" y="562996"/>
                </a:lnTo>
                <a:cubicBezTo>
                  <a:pt x="140906" y="562996"/>
                  <a:pt x="61420" y="599252"/>
                  <a:pt x="65756" y="671038"/>
                </a:cubicBezTo>
                <a:cubicBezTo>
                  <a:pt x="70092" y="742824"/>
                  <a:pt x="137293" y="845064"/>
                  <a:pt x="451622" y="867543"/>
                </a:cubicBezTo>
                <a:cubicBezTo>
                  <a:pt x="774622" y="845064"/>
                  <a:pt x="863501" y="752975"/>
                  <a:pt x="864946" y="677564"/>
                </a:cubicBezTo>
                <a:cubicBezTo>
                  <a:pt x="866392" y="602152"/>
                  <a:pt x="786906" y="560096"/>
                  <a:pt x="786906" y="561546"/>
                </a:cubicBezTo>
                <a:cubicBezTo>
                  <a:pt x="786906" y="561546"/>
                  <a:pt x="836043" y="523115"/>
                  <a:pt x="836043" y="523115"/>
                </a:cubicBezTo>
                <a:cubicBezTo>
                  <a:pt x="866392" y="541243"/>
                  <a:pt x="935038" y="610128"/>
                  <a:pt x="917696" y="703668"/>
                </a:cubicBezTo>
                <a:cubicBezTo>
                  <a:pt x="900354" y="797207"/>
                  <a:pt x="775345" y="911049"/>
                  <a:pt x="442228" y="917575"/>
                </a:cubicBezTo>
                <a:cubicBezTo>
                  <a:pt x="101886" y="915400"/>
                  <a:pt x="2168" y="757326"/>
                  <a:pt x="0" y="671038"/>
                </a:cubicBezTo>
                <a:cubicBezTo>
                  <a:pt x="3613" y="573148"/>
                  <a:pt x="75150" y="541243"/>
                  <a:pt x="98273" y="523115"/>
                </a:cubicBezTo>
                <a:close/>
                <a:moveTo>
                  <a:pt x="619114" y="96491"/>
                </a:moveTo>
                <a:lnTo>
                  <a:pt x="673688" y="123800"/>
                </a:lnTo>
                <a:cubicBezTo>
                  <a:pt x="668837" y="158391"/>
                  <a:pt x="611838" y="219077"/>
                  <a:pt x="604561" y="304645"/>
                </a:cubicBezTo>
                <a:cubicBezTo>
                  <a:pt x="597284" y="390212"/>
                  <a:pt x="732507" y="473352"/>
                  <a:pt x="746454" y="555885"/>
                </a:cubicBezTo>
                <a:cubicBezTo>
                  <a:pt x="757975" y="637812"/>
                  <a:pt x="693092" y="763432"/>
                  <a:pt x="673688" y="798023"/>
                </a:cubicBezTo>
                <a:lnTo>
                  <a:pt x="631848" y="761612"/>
                </a:lnTo>
                <a:cubicBezTo>
                  <a:pt x="631848" y="761612"/>
                  <a:pt x="703401" y="646308"/>
                  <a:pt x="691880" y="579553"/>
                </a:cubicBezTo>
                <a:cubicBezTo>
                  <a:pt x="680359" y="512798"/>
                  <a:pt x="559689" y="407811"/>
                  <a:pt x="548168" y="322851"/>
                </a:cubicBezTo>
                <a:cubicBezTo>
                  <a:pt x="536040" y="242138"/>
                  <a:pt x="598497" y="129869"/>
                  <a:pt x="619114" y="96491"/>
                </a:cubicBezTo>
                <a:close/>
                <a:moveTo>
                  <a:pt x="220116" y="96491"/>
                </a:moveTo>
                <a:lnTo>
                  <a:pt x="261349" y="137758"/>
                </a:lnTo>
                <a:cubicBezTo>
                  <a:pt x="258924" y="169921"/>
                  <a:pt x="192222" y="233642"/>
                  <a:pt x="206169" y="313748"/>
                </a:cubicBezTo>
                <a:cubicBezTo>
                  <a:pt x="220116" y="393853"/>
                  <a:pt x="333509" y="444830"/>
                  <a:pt x="353519" y="563168"/>
                </a:cubicBezTo>
                <a:cubicBezTo>
                  <a:pt x="367466" y="643880"/>
                  <a:pt x="306828" y="767073"/>
                  <a:pt x="288636" y="798023"/>
                </a:cubicBezTo>
                <a:lnTo>
                  <a:pt x="242552" y="748867"/>
                </a:lnTo>
                <a:cubicBezTo>
                  <a:pt x="242552" y="748867"/>
                  <a:pt x="306221" y="648735"/>
                  <a:pt x="293487" y="559527"/>
                </a:cubicBezTo>
                <a:cubicBezTo>
                  <a:pt x="280754" y="470318"/>
                  <a:pt x="173424" y="428445"/>
                  <a:pt x="151595" y="316175"/>
                </a:cubicBezTo>
                <a:cubicBezTo>
                  <a:pt x="129765" y="203906"/>
                  <a:pt x="201924" y="126227"/>
                  <a:pt x="220116" y="96491"/>
                </a:cubicBezTo>
                <a:close/>
                <a:moveTo>
                  <a:pt x="412339" y="0"/>
                </a:moveTo>
                <a:lnTo>
                  <a:pt x="467519" y="27309"/>
                </a:lnTo>
                <a:cubicBezTo>
                  <a:pt x="465094" y="68576"/>
                  <a:pt x="381413" y="133510"/>
                  <a:pt x="397179" y="230001"/>
                </a:cubicBezTo>
                <a:cubicBezTo>
                  <a:pt x="412945" y="326492"/>
                  <a:pt x="517242" y="392033"/>
                  <a:pt x="553625" y="524936"/>
                </a:cubicBezTo>
                <a:cubicBezTo>
                  <a:pt x="590008" y="657838"/>
                  <a:pt x="488743" y="759184"/>
                  <a:pt x="467519" y="798023"/>
                </a:cubicBezTo>
                <a:lnTo>
                  <a:pt x="426285" y="756757"/>
                </a:lnTo>
                <a:cubicBezTo>
                  <a:pt x="443264" y="722166"/>
                  <a:pt x="529976" y="619606"/>
                  <a:pt x="502689" y="543141"/>
                </a:cubicBezTo>
                <a:cubicBezTo>
                  <a:pt x="475402" y="466677"/>
                  <a:pt x="354733" y="339236"/>
                  <a:pt x="338967" y="240924"/>
                </a:cubicBezTo>
                <a:cubicBezTo>
                  <a:pt x="323807" y="150502"/>
                  <a:pt x="391115" y="35805"/>
                  <a:pt x="41233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6BADA22-83D1-49EF-9147-6832EB36C5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地図記号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2A28621E-81FB-48EC-955C-F8A6B6846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田</a:t>
            </a: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F8DBACEB-5076-49B5-B65F-D3C18F775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畑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945F7ADA-FB2D-4CCC-824D-838F8B090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果樹園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FCCD0535-CC31-4E98-9FBE-41417B635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桑畑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F871147A-F116-457D-9F73-79F11631A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茶畑</a:t>
            </a:r>
          </a:p>
        </p:txBody>
      </p:sp>
      <p:sp>
        <p:nvSpPr>
          <p:cNvPr id="21512" name="Text Box 8">
            <a:extLst>
              <a:ext uri="{FF2B5EF4-FFF2-40B4-BE49-F238E27FC236}">
                <a16:creationId xmlns:a16="http://schemas.microsoft.com/office/drawing/2014/main" id="{ECCA06E7-8C76-4BB3-A95C-21225B3D4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竹林</a:t>
            </a:r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B161D3F6-28F1-4200-8C77-9A2027DD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笹地</a:t>
            </a:r>
          </a:p>
        </p:txBody>
      </p:sp>
      <p:sp>
        <p:nvSpPr>
          <p:cNvPr id="21514" name="Text Box 10">
            <a:extLst>
              <a:ext uri="{FF2B5EF4-FFF2-40B4-BE49-F238E27FC236}">
                <a16:creationId xmlns:a16="http://schemas.microsoft.com/office/drawing/2014/main" id="{CEAA635A-9BBD-43B8-A269-1682624E5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荒地</a:t>
            </a:r>
          </a:p>
        </p:txBody>
      </p:sp>
      <p:sp>
        <p:nvSpPr>
          <p:cNvPr id="21515" name="Text Box 11">
            <a:extLst>
              <a:ext uri="{FF2B5EF4-FFF2-40B4-BE49-F238E27FC236}">
                <a16:creationId xmlns:a16="http://schemas.microsoft.com/office/drawing/2014/main" id="{57D755DE-94DB-4477-B0F2-7AEAC8E31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ヤシ科樹林</a:t>
            </a:r>
          </a:p>
        </p:txBody>
      </p:sp>
      <p:sp>
        <p:nvSpPr>
          <p:cNvPr id="21516" name="Text Box 12">
            <a:extLst>
              <a:ext uri="{FF2B5EF4-FFF2-40B4-BE49-F238E27FC236}">
                <a16:creationId xmlns:a16="http://schemas.microsoft.com/office/drawing/2014/main" id="{CAD43384-93C6-40B7-9F3A-D71EA7F43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煙突</a:t>
            </a:r>
          </a:p>
        </p:txBody>
      </p:sp>
      <p:sp>
        <p:nvSpPr>
          <p:cNvPr id="21517" name="Text Box 13">
            <a:extLst>
              <a:ext uri="{FF2B5EF4-FFF2-40B4-BE49-F238E27FC236}">
                <a16:creationId xmlns:a16="http://schemas.microsoft.com/office/drawing/2014/main" id="{E0489358-2FBF-4DA7-B819-367975053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油井・ガス井</a:t>
            </a:r>
          </a:p>
        </p:txBody>
      </p:sp>
      <p:sp>
        <p:nvSpPr>
          <p:cNvPr id="21518" name="Text Box 14">
            <a:extLst>
              <a:ext uri="{FF2B5EF4-FFF2-40B4-BE49-F238E27FC236}">
                <a16:creationId xmlns:a16="http://schemas.microsoft.com/office/drawing/2014/main" id="{DBDAEFAB-6842-4F60-9490-316487E1D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記念碑</a:t>
            </a:r>
          </a:p>
        </p:txBody>
      </p:sp>
      <p:sp>
        <p:nvSpPr>
          <p:cNvPr id="21519" name="Text Box 15">
            <a:extLst>
              <a:ext uri="{FF2B5EF4-FFF2-40B4-BE49-F238E27FC236}">
                <a16:creationId xmlns:a16="http://schemas.microsoft.com/office/drawing/2014/main" id="{0B1E3C09-3252-4B8D-B533-C9486FA0C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広葉樹林</a:t>
            </a:r>
          </a:p>
        </p:txBody>
      </p:sp>
      <p:sp>
        <p:nvSpPr>
          <p:cNvPr id="21520" name="Text Box 16">
            <a:extLst>
              <a:ext uri="{FF2B5EF4-FFF2-40B4-BE49-F238E27FC236}">
                <a16:creationId xmlns:a16="http://schemas.microsoft.com/office/drawing/2014/main" id="{548202EF-F282-4503-A026-16D4CC7D3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針葉樹林</a:t>
            </a:r>
          </a:p>
        </p:txBody>
      </p:sp>
      <p:sp>
        <p:nvSpPr>
          <p:cNvPr id="21521" name="Text Box 17">
            <a:extLst>
              <a:ext uri="{FF2B5EF4-FFF2-40B4-BE49-F238E27FC236}">
                <a16:creationId xmlns:a16="http://schemas.microsoft.com/office/drawing/2014/main" id="{193B1A3B-03F2-4D4C-AC6B-D37B1C01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ハイマツ地</a:t>
            </a:r>
          </a:p>
        </p:txBody>
      </p:sp>
      <p:sp>
        <p:nvSpPr>
          <p:cNvPr id="21568" name="Freeform 64">
            <a:extLst>
              <a:ext uri="{FF2B5EF4-FFF2-40B4-BE49-F238E27FC236}">
                <a16:creationId xmlns:a16="http://schemas.microsoft.com/office/drawing/2014/main" id="{7C97331A-74BE-460C-BDDE-EA2708C1045A}"/>
              </a:ext>
            </a:extLst>
          </p:cNvPr>
          <p:cNvSpPr>
            <a:spLocks/>
          </p:cNvSpPr>
          <p:nvPr/>
        </p:nvSpPr>
        <p:spPr bwMode="auto">
          <a:xfrm>
            <a:off x="4448175" y="3297238"/>
            <a:ext cx="1009650" cy="692150"/>
          </a:xfrm>
          <a:custGeom>
            <a:avLst/>
            <a:gdLst>
              <a:gd name="T0" fmla="*/ 388 w 713"/>
              <a:gd name="T1" fmla="*/ 488 h 489"/>
              <a:gd name="T2" fmla="*/ 330 w 713"/>
              <a:gd name="T3" fmla="*/ 489 h 489"/>
              <a:gd name="T4" fmla="*/ 0 w 713"/>
              <a:gd name="T5" fmla="*/ 150 h 489"/>
              <a:gd name="T6" fmla="*/ 37 w 713"/>
              <a:gd name="T7" fmla="*/ 113 h 489"/>
              <a:gd name="T8" fmla="*/ 325 w 713"/>
              <a:gd name="T9" fmla="*/ 401 h 489"/>
              <a:gd name="T10" fmla="*/ 325 w 713"/>
              <a:gd name="T11" fmla="*/ 0 h 489"/>
              <a:gd name="T12" fmla="*/ 388 w 713"/>
              <a:gd name="T13" fmla="*/ 0 h 489"/>
              <a:gd name="T14" fmla="*/ 388 w 713"/>
              <a:gd name="T15" fmla="*/ 401 h 489"/>
              <a:gd name="T16" fmla="*/ 675 w 713"/>
              <a:gd name="T17" fmla="*/ 111 h 489"/>
              <a:gd name="T18" fmla="*/ 713 w 713"/>
              <a:gd name="T19" fmla="*/ 148 h 489"/>
              <a:gd name="T20" fmla="*/ 388 w 713"/>
              <a:gd name="T21" fmla="*/ 488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3" h="489">
                <a:moveTo>
                  <a:pt x="388" y="488"/>
                </a:moveTo>
                <a:lnTo>
                  <a:pt x="330" y="489"/>
                </a:lnTo>
                <a:lnTo>
                  <a:pt x="0" y="150"/>
                </a:lnTo>
                <a:lnTo>
                  <a:pt x="37" y="113"/>
                </a:lnTo>
                <a:lnTo>
                  <a:pt x="325" y="401"/>
                </a:lnTo>
                <a:lnTo>
                  <a:pt x="325" y="0"/>
                </a:lnTo>
                <a:lnTo>
                  <a:pt x="388" y="0"/>
                </a:lnTo>
                <a:lnTo>
                  <a:pt x="388" y="401"/>
                </a:lnTo>
                <a:lnTo>
                  <a:pt x="675" y="111"/>
                </a:lnTo>
                <a:lnTo>
                  <a:pt x="713" y="148"/>
                </a:lnTo>
                <a:lnTo>
                  <a:pt x="388" y="4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71" name="Freeform 67">
            <a:extLst>
              <a:ext uri="{FF2B5EF4-FFF2-40B4-BE49-F238E27FC236}">
                <a16:creationId xmlns:a16="http://schemas.microsoft.com/office/drawing/2014/main" id="{DC947429-5A3B-4549-BB73-817482E7E3D7}"/>
              </a:ext>
            </a:extLst>
          </p:cNvPr>
          <p:cNvSpPr>
            <a:spLocks/>
          </p:cNvSpPr>
          <p:nvPr/>
        </p:nvSpPr>
        <p:spPr bwMode="auto">
          <a:xfrm>
            <a:off x="2757488" y="3068638"/>
            <a:ext cx="779462" cy="1008062"/>
          </a:xfrm>
          <a:custGeom>
            <a:avLst/>
            <a:gdLst>
              <a:gd name="T0" fmla="*/ 204 w 544"/>
              <a:gd name="T1" fmla="*/ 635 h 703"/>
              <a:gd name="T2" fmla="*/ 340 w 544"/>
              <a:gd name="T3" fmla="*/ 635 h 703"/>
              <a:gd name="T4" fmla="*/ 182 w 544"/>
              <a:gd name="T5" fmla="*/ 158 h 703"/>
              <a:gd name="T6" fmla="*/ 68 w 544"/>
              <a:gd name="T7" fmla="*/ 680 h 703"/>
              <a:gd name="T8" fmla="*/ 0 w 544"/>
              <a:gd name="T9" fmla="*/ 657 h 703"/>
              <a:gd name="T10" fmla="*/ 159 w 544"/>
              <a:gd name="T11" fmla="*/ 0 h 703"/>
              <a:gd name="T12" fmla="*/ 204 w 544"/>
              <a:gd name="T13" fmla="*/ 0 h 703"/>
              <a:gd name="T14" fmla="*/ 408 w 544"/>
              <a:gd name="T15" fmla="*/ 635 h 703"/>
              <a:gd name="T16" fmla="*/ 544 w 544"/>
              <a:gd name="T17" fmla="*/ 635 h 703"/>
              <a:gd name="T18" fmla="*/ 544 w 544"/>
              <a:gd name="T19" fmla="*/ 703 h 703"/>
              <a:gd name="T20" fmla="*/ 204 w 544"/>
              <a:gd name="T21" fmla="*/ 703 h 703"/>
              <a:gd name="T22" fmla="*/ 204 w 544"/>
              <a:gd name="T23" fmla="*/ 635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4" h="703">
                <a:moveTo>
                  <a:pt x="204" y="635"/>
                </a:moveTo>
                <a:lnTo>
                  <a:pt x="340" y="635"/>
                </a:lnTo>
                <a:lnTo>
                  <a:pt x="182" y="158"/>
                </a:lnTo>
                <a:lnTo>
                  <a:pt x="68" y="680"/>
                </a:lnTo>
                <a:lnTo>
                  <a:pt x="0" y="657"/>
                </a:lnTo>
                <a:lnTo>
                  <a:pt x="159" y="0"/>
                </a:lnTo>
                <a:lnTo>
                  <a:pt x="204" y="0"/>
                </a:lnTo>
                <a:lnTo>
                  <a:pt x="408" y="635"/>
                </a:lnTo>
                <a:lnTo>
                  <a:pt x="544" y="635"/>
                </a:lnTo>
                <a:lnTo>
                  <a:pt x="544" y="703"/>
                </a:lnTo>
                <a:lnTo>
                  <a:pt x="204" y="703"/>
                </a:lnTo>
                <a:lnTo>
                  <a:pt x="204" y="63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C7A1EF23-FD07-4ED3-98AE-582ECE84A9BF}"/>
              </a:ext>
            </a:extLst>
          </p:cNvPr>
          <p:cNvSpPr>
            <a:spLocks/>
          </p:cNvSpPr>
          <p:nvPr/>
        </p:nvSpPr>
        <p:spPr bwMode="auto">
          <a:xfrm flipH="1">
            <a:off x="6321425" y="3176587"/>
            <a:ext cx="1006476" cy="828676"/>
          </a:xfrm>
          <a:custGeom>
            <a:avLst/>
            <a:gdLst>
              <a:gd name="connsiteX0" fmla="*/ 558801 w 1006476"/>
              <a:gd name="connsiteY0" fmla="*/ 36513 h 828676"/>
              <a:gd name="connsiteX1" fmla="*/ 450851 w 1006476"/>
              <a:gd name="connsiteY1" fmla="*/ 36513 h 828676"/>
              <a:gd name="connsiteX2" fmla="*/ 450851 w 1006476"/>
              <a:gd name="connsiteY2" fmla="*/ 720726 h 828676"/>
              <a:gd name="connsiteX3" fmla="*/ 19051 w 1006476"/>
              <a:gd name="connsiteY3" fmla="*/ 720726 h 828676"/>
              <a:gd name="connsiteX4" fmla="*/ 19051 w 1006476"/>
              <a:gd name="connsiteY4" fmla="*/ 828676 h 828676"/>
              <a:gd name="connsiteX5" fmla="*/ 558801 w 1006476"/>
              <a:gd name="connsiteY5" fmla="*/ 828676 h 828676"/>
              <a:gd name="connsiteX6" fmla="*/ 323851 w 1006476"/>
              <a:gd name="connsiteY6" fmla="*/ 0 h 828676"/>
              <a:gd name="connsiteX7" fmla="*/ 0 w 1006476"/>
              <a:gd name="connsiteY7" fmla="*/ 288926 h 828676"/>
              <a:gd name="connsiteX8" fmla="*/ 71438 w 1006476"/>
              <a:gd name="connsiteY8" fmla="*/ 360363 h 828676"/>
              <a:gd name="connsiteX9" fmla="*/ 395288 w 1006476"/>
              <a:gd name="connsiteY9" fmla="*/ 73025 h 828676"/>
              <a:gd name="connsiteX10" fmla="*/ 682626 w 1006476"/>
              <a:gd name="connsiteY10" fmla="*/ 0 h 828676"/>
              <a:gd name="connsiteX11" fmla="*/ 611188 w 1006476"/>
              <a:gd name="connsiteY11" fmla="*/ 73025 h 828676"/>
              <a:gd name="connsiteX12" fmla="*/ 935039 w 1006476"/>
              <a:gd name="connsiteY12" fmla="*/ 360363 h 828676"/>
              <a:gd name="connsiteX13" fmla="*/ 1006476 w 1006476"/>
              <a:gd name="connsiteY13" fmla="*/ 288926 h 8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6476" h="828676">
                <a:moveTo>
                  <a:pt x="558801" y="36513"/>
                </a:moveTo>
                <a:lnTo>
                  <a:pt x="450851" y="36513"/>
                </a:lnTo>
                <a:lnTo>
                  <a:pt x="450851" y="720726"/>
                </a:lnTo>
                <a:lnTo>
                  <a:pt x="19051" y="720726"/>
                </a:lnTo>
                <a:lnTo>
                  <a:pt x="19051" y="828676"/>
                </a:lnTo>
                <a:lnTo>
                  <a:pt x="558801" y="828676"/>
                </a:lnTo>
                <a:close/>
                <a:moveTo>
                  <a:pt x="323851" y="0"/>
                </a:moveTo>
                <a:lnTo>
                  <a:pt x="0" y="288926"/>
                </a:lnTo>
                <a:lnTo>
                  <a:pt x="71438" y="360363"/>
                </a:lnTo>
                <a:lnTo>
                  <a:pt x="395288" y="73025"/>
                </a:lnTo>
                <a:close/>
                <a:moveTo>
                  <a:pt x="682626" y="0"/>
                </a:moveTo>
                <a:lnTo>
                  <a:pt x="611188" y="73025"/>
                </a:lnTo>
                <a:lnTo>
                  <a:pt x="935039" y="360363"/>
                </a:lnTo>
                <a:lnTo>
                  <a:pt x="1006476" y="28892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08BE6ECA-3611-4F68-8418-6914F91C4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0388" y="3176587"/>
            <a:ext cx="1006476" cy="828676"/>
          </a:xfrm>
          <a:custGeom>
            <a:avLst/>
            <a:gdLst>
              <a:gd name="connsiteX0" fmla="*/ 449263 w 1006476"/>
              <a:gd name="connsiteY0" fmla="*/ 36513 h 828676"/>
              <a:gd name="connsiteX1" fmla="*/ 557213 w 1006476"/>
              <a:gd name="connsiteY1" fmla="*/ 36513 h 828676"/>
              <a:gd name="connsiteX2" fmla="*/ 557213 w 1006476"/>
              <a:gd name="connsiteY2" fmla="*/ 828676 h 828676"/>
              <a:gd name="connsiteX3" fmla="*/ 449263 w 1006476"/>
              <a:gd name="connsiteY3" fmla="*/ 828676 h 828676"/>
              <a:gd name="connsiteX4" fmla="*/ 682626 w 1006476"/>
              <a:gd name="connsiteY4" fmla="*/ 0 h 828676"/>
              <a:gd name="connsiteX5" fmla="*/ 1006476 w 1006476"/>
              <a:gd name="connsiteY5" fmla="*/ 288926 h 828676"/>
              <a:gd name="connsiteX6" fmla="*/ 935038 w 1006476"/>
              <a:gd name="connsiteY6" fmla="*/ 360363 h 828676"/>
              <a:gd name="connsiteX7" fmla="*/ 611188 w 1006476"/>
              <a:gd name="connsiteY7" fmla="*/ 73025 h 828676"/>
              <a:gd name="connsiteX8" fmla="*/ 323850 w 1006476"/>
              <a:gd name="connsiteY8" fmla="*/ 0 h 828676"/>
              <a:gd name="connsiteX9" fmla="*/ 395288 w 1006476"/>
              <a:gd name="connsiteY9" fmla="*/ 73025 h 828676"/>
              <a:gd name="connsiteX10" fmla="*/ 71437 w 1006476"/>
              <a:gd name="connsiteY10" fmla="*/ 360363 h 828676"/>
              <a:gd name="connsiteX11" fmla="*/ 0 w 1006476"/>
              <a:gd name="connsiteY11" fmla="*/ 288926 h 8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6476" h="828676">
                <a:moveTo>
                  <a:pt x="449263" y="36513"/>
                </a:moveTo>
                <a:lnTo>
                  <a:pt x="557213" y="36513"/>
                </a:lnTo>
                <a:lnTo>
                  <a:pt x="557213" y="828676"/>
                </a:lnTo>
                <a:lnTo>
                  <a:pt x="449263" y="828676"/>
                </a:lnTo>
                <a:close/>
                <a:moveTo>
                  <a:pt x="682626" y="0"/>
                </a:moveTo>
                <a:lnTo>
                  <a:pt x="1006476" y="288926"/>
                </a:lnTo>
                <a:lnTo>
                  <a:pt x="935038" y="360363"/>
                </a:lnTo>
                <a:lnTo>
                  <a:pt x="611188" y="73025"/>
                </a:lnTo>
                <a:close/>
                <a:moveTo>
                  <a:pt x="323850" y="0"/>
                </a:moveTo>
                <a:lnTo>
                  <a:pt x="395288" y="73025"/>
                </a:lnTo>
                <a:lnTo>
                  <a:pt x="71437" y="360363"/>
                </a:lnTo>
                <a:lnTo>
                  <a:pt x="0" y="28892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861E8741-493C-4E40-AE8D-F4E3D9F0B27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3" y="4976813"/>
            <a:ext cx="1081087" cy="1081087"/>
          </a:xfrm>
          <a:custGeom>
            <a:avLst/>
            <a:gdLst>
              <a:gd name="connsiteX0" fmla="*/ 194986 w 1081087"/>
              <a:gd name="connsiteY0" fmla="*/ 883935 h 1081087"/>
              <a:gd name="connsiteX1" fmla="*/ 881768 w 1081087"/>
              <a:gd name="connsiteY1" fmla="*/ 883935 h 1081087"/>
              <a:gd name="connsiteX2" fmla="*/ 881768 w 1081087"/>
              <a:gd name="connsiteY2" fmla="*/ 197152 h 1081087"/>
              <a:gd name="connsiteX3" fmla="*/ 194986 w 1081087"/>
              <a:gd name="connsiteY3" fmla="*/ 197152 h 1081087"/>
              <a:gd name="connsiteX4" fmla="*/ 0 w 1081087"/>
              <a:gd name="connsiteY4" fmla="*/ 981428 h 1081087"/>
              <a:gd name="connsiteX5" fmla="*/ 0 w 1081087"/>
              <a:gd name="connsiteY5" fmla="*/ 883935 h 1081087"/>
              <a:gd name="connsiteX6" fmla="*/ 97493 w 1081087"/>
              <a:gd name="connsiteY6" fmla="*/ 883935 h 1081087"/>
              <a:gd name="connsiteX7" fmla="*/ 97493 w 1081087"/>
              <a:gd name="connsiteY7" fmla="*/ 197152 h 1081087"/>
              <a:gd name="connsiteX8" fmla="*/ 0 w 1081087"/>
              <a:gd name="connsiteY8" fmla="*/ 197152 h 1081087"/>
              <a:gd name="connsiteX9" fmla="*/ 0 w 1081087"/>
              <a:gd name="connsiteY9" fmla="*/ 99659 h 1081087"/>
              <a:gd name="connsiteX10" fmla="*/ 97493 w 1081087"/>
              <a:gd name="connsiteY10" fmla="*/ 99659 h 1081087"/>
              <a:gd name="connsiteX11" fmla="*/ 97493 w 1081087"/>
              <a:gd name="connsiteY11" fmla="*/ 0 h 1081087"/>
              <a:gd name="connsiteX12" fmla="*/ 194986 w 1081087"/>
              <a:gd name="connsiteY12" fmla="*/ 0 h 1081087"/>
              <a:gd name="connsiteX13" fmla="*/ 194986 w 1081087"/>
              <a:gd name="connsiteY13" fmla="*/ 99659 h 1081087"/>
              <a:gd name="connsiteX14" fmla="*/ 881768 w 1081087"/>
              <a:gd name="connsiteY14" fmla="*/ 99659 h 1081087"/>
              <a:gd name="connsiteX15" fmla="*/ 881768 w 1081087"/>
              <a:gd name="connsiteY15" fmla="*/ 0 h 1081087"/>
              <a:gd name="connsiteX16" fmla="*/ 979261 w 1081087"/>
              <a:gd name="connsiteY16" fmla="*/ 0 h 1081087"/>
              <a:gd name="connsiteX17" fmla="*/ 979261 w 1081087"/>
              <a:gd name="connsiteY17" fmla="*/ 99659 h 1081087"/>
              <a:gd name="connsiteX18" fmla="*/ 1081087 w 1081087"/>
              <a:gd name="connsiteY18" fmla="*/ 99659 h 1081087"/>
              <a:gd name="connsiteX19" fmla="*/ 1081087 w 1081087"/>
              <a:gd name="connsiteY19" fmla="*/ 197152 h 1081087"/>
              <a:gd name="connsiteX20" fmla="*/ 979261 w 1081087"/>
              <a:gd name="connsiteY20" fmla="*/ 197152 h 1081087"/>
              <a:gd name="connsiteX21" fmla="*/ 979261 w 1081087"/>
              <a:gd name="connsiteY21" fmla="*/ 883935 h 1081087"/>
              <a:gd name="connsiteX22" fmla="*/ 1081087 w 1081087"/>
              <a:gd name="connsiteY22" fmla="*/ 883935 h 1081087"/>
              <a:gd name="connsiteX23" fmla="*/ 1081087 w 1081087"/>
              <a:gd name="connsiteY23" fmla="*/ 981428 h 1081087"/>
              <a:gd name="connsiteX24" fmla="*/ 979261 w 1081087"/>
              <a:gd name="connsiteY24" fmla="*/ 981428 h 1081087"/>
              <a:gd name="connsiteX25" fmla="*/ 979261 w 1081087"/>
              <a:gd name="connsiteY25" fmla="*/ 1081087 h 1081087"/>
              <a:gd name="connsiteX26" fmla="*/ 881768 w 1081087"/>
              <a:gd name="connsiteY26" fmla="*/ 1081087 h 1081087"/>
              <a:gd name="connsiteX27" fmla="*/ 881768 w 1081087"/>
              <a:gd name="connsiteY27" fmla="*/ 981428 h 1081087"/>
              <a:gd name="connsiteX28" fmla="*/ 194986 w 1081087"/>
              <a:gd name="connsiteY28" fmla="*/ 981428 h 1081087"/>
              <a:gd name="connsiteX29" fmla="*/ 194986 w 1081087"/>
              <a:gd name="connsiteY29" fmla="*/ 1081087 h 1081087"/>
              <a:gd name="connsiteX30" fmla="*/ 97493 w 1081087"/>
              <a:gd name="connsiteY30" fmla="*/ 1081087 h 1081087"/>
              <a:gd name="connsiteX31" fmla="*/ 97493 w 1081087"/>
              <a:gd name="connsiteY31" fmla="*/ 981428 h 108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81087" h="1081087">
                <a:moveTo>
                  <a:pt x="194986" y="883935"/>
                </a:moveTo>
                <a:lnTo>
                  <a:pt x="881768" y="883935"/>
                </a:lnTo>
                <a:lnTo>
                  <a:pt x="881768" y="197152"/>
                </a:lnTo>
                <a:lnTo>
                  <a:pt x="194986" y="197152"/>
                </a:lnTo>
                <a:close/>
                <a:moveTo>
                  <a:pt x="0" y="981428"/>
                </a:moveTo>
                <a:lnTo>
                  <a:pt x="0" y="883935"/>
                </a:lnTo>
                <a:lnTo>
                  <a:pt x="97493" y="883935"/>
                </a:lnTo>
                <a:lnTo>
                  <a:pt x="97493" y="197152"/>
                </a:lnTo>
                <a:lnTo>
                  <a:pt x="0" y="197152"/>
                </a:lnTo>
                <a:lnTo>
                  <a:pt x="0" y="99659"/>
                </a:lnTo>
                <a:lnTo>
                  <a:pt x="97493" y="99659"/>
                </a:lnTo>
                <a:lnTo>
                  <a:pt x="97493" y="0"/>
                </a:lnTo>
                <a:lnTo>
                  <a:pt x="194986" y="0"/>
                </a:lnTo>
                <a:lnTo>
                  <a:pt x="194986" y="99659"/>
                </a:lnTo>
                <a:lnTo>
                  <a:pt x="881768" y="99659"/>
                </a:lnTo>
                <a:lnTo>
                  <a:pt x="881768" y="0"/>
                </a:lnTo>
                <a:lnTo>
                  <a:pt x="979261" y="0"/>
                </a:lnTo>
                <a:lnTo>
                  <a:pt x="979261" y="99659"/>
                </a:lnTo>
                <a:lnTo>
                  <a:pt x="1081087" y="99659"/>
                </a:lnTo>
                <a:lnTo>
                  <a:pt x="1081087" y="197152"/>
                </a:lnTo>
                <a:lnTo>
                  <a:pt x="979261" y="197152"/>
                </a:lnTo>
                <a:lnTo>
                  <a:pt x="979261" y="883935"/>
                </a:lnTo>
                <a:lnTo>
                  <a:pt x="1081087" y="883935"/>
                </a:lnTo>
                <a:lnTo>
                  <a:pt x="1081087" y="981428"/>
                </a:lnTo>
                <a:lnTo>
                  <a:pt x="979261" y="981428"/>
                </a:lnTo>
                <a:lnTo>
                  <a:pt x="979261" y="1081087"/>
                </a:lnTo>
                <a:lnTo>
                  <a:pt x="881768" y="1081087"/>
                </a:lnTo>
                <a:lnTo>
                  <a:pt x="881768" y="981428"/>
                </a:lnTo>
                <a:lnTo>
                  <a:pt x="194986" y="981428"/>
                </a:lnTo>
                <a:lnTo>
                  <a:pt x="194986" y="1081087"/>
                </a:lnTo>
                <a:lnTo>
                  <a:pt x="97493" y="1081087"/>
                </a:lnTo>
                <a:lnTo>
                  <a:pt x="97493" y="9814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290FE7BA-77B7-4815-BA54-C751A830C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1160462"/>
            <a:ext cx="715962" cy="900112"/>
          </a:xfrm>
          <a:custGeom>
            <a:avLst/>
            <a:gdLst>
              <a:gd name="connsiteX0" fmla="*/ 357981 w 715962"/>
              <a:gd name="connsiteY0" fmla="*/ 274969 h 900112"/>
              <a:gd name="connsiteX1" fmla="*/ 89164 w 715962"/>
              <a:gd name="connsiteY1" fmla="*/ 543077 h 900112"/>
              <a:gd name="connsiteX2" fmla="*/ 357981 w 715962"/>
              <a:gd name="connsiteY2" fmla="*/ 811184 h 900112"/>
              <a:gd name="connsiteX3" fmla="*/ 626798 w 715962"/>
              <a:gd name="connsiteY3" fmla="*/ 543077 h 900112"/>
              <a:gd name="connsiteX4" fmla="*/ 357981 w 715962"/>
              <a:gd name="connsiteY4" fmla="*/ 274969 h 900112"/>
              <a:gd name="connsiteX5" fmla="*/ 311347 w 715962"/>
              <a:gd name="connsiteY5" fmla="*/ 0 h 900112"/>
              <a:gd name="connsiteX6" fmla="*/ 404614 w 715962"/>
              <a:gd name="connsiteY6" fmla="*/ 0 h 900112"/>
              <a:gd name="connsiteX7" fmla="*/ 404614 w 715962"/>
              <a:gd name="connsiteY7" fmla="*/ 190729 h 900112"/>
              <a:gd name="connsiteX8" fmla="*/ 430130 w 715962"/>
              <a:gd name="connsiteY8" fmla="*/ 193294 h 900112"/>
              <a:gd name="connsiteX9" fmla="*/ 715962 w 715962"/>
              <a:gd name="connsiteY9" fmla="*/ 543077 h 900112"/>
              <a:gd name="connsiteX10" fmla="*/ 357981 w 715962"/>
              <a:gd name="connsiteY10" fmla="*/ 900112 h 900112"/>
              <a:gd name="connsiteX11" fmla="*/ 0 w 715962"/>
              <a:gd name="connsiteY11" fmla="*/ 543077 h 900112"/>
              <a:gd name="connsiteX12" fmla="*/ 285833 w 715962"/>
              <a:gd name="connsiteY12" fmla="*/ 193294 h 900112"/>
              <a:gd name="connsiteX13" fmla="*/ 311347 w 715962"/>
              <a:gd name="connsiteY13" fmla="*/ 190729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5962" h="900112">
                <a:moveTo>
                  <a:pt x="357981" y="274969"/>
                </a:moveTo>
                <a:cubicBezTo>
                  <a:pt x="209519" y="274969"/>
                  <a:pt x="89164" y="395006"/>
                  <a:pt x="89164" y="543077"/>
                </a:cubicBezTo>
                <a:cubicBezTo>
                  <a:pt x="89164" y="691147"/>
                  <a:pt x="209519" y="811184"/>
                  <a:pt x="357981" y="811184"/>
                </a:cubicBezTo>
                <a:cubicBezTo>
                  <a:pt x="506444" y="811184"/>
                  <a:pt x="626798" y="691147"/>
                  <a:pt x="626798" y="543077"/>
                </a:cubicBezTo>
                <a:cubicBezTo>
                  <a:pt x="626798" y="395006"/>
                  <a:pt x="506444" y="274969"/>
                  <a:pt x="357981" y="274969"/>
                </a:cubicBezTo>
                <a:close/>
                <a:moveTo>
                  <a:pt x="311347" y="0"/>
                </a:moveTo>
                <a:lnTo>
                  <a:pt x="404614" y="0"/>
                </a:lnTo>
                <a:lnTo>
                  <a:pt x="404614" y="190729"/>
                </a:lnTo>
                <a:lnTo>
                  <a:pt x="430130" y="193294"/>
                </a:lnTo>
                <a:cubicBezTo>
                  <a:pt x="593261" y="226585"/>
                  <a:pt x="715962" y="370530"/>
                  <a:pt x="715962" y="543077"/>
                </a:cubicBezTo>
                <a:cubicBezTo>
                  <a:pt x="715962" y="740273"/>
                  <a:pt x="555699" y="900112"/>
                  <a:pt x="357981" y="900112"/>
                </a:cubicBezTo>
                <a:cubicBezTo>
                  <a:pt x="160263" y="900112"/>
                  <a:pt x="0" y="740273"/>
                  <a:pt x="0" y="543077"/>
                </a:cubicBezTo>
                <a:cubicBezTo>
                  <a:pt x="0" y="370530"/>
                  <a:pt x="122702" y="226585"/>
                  <a:pt x="285833" y="193294"/>
                </a:cubicBezTo>
                <a:lnTo>
                  <a:pt x="311347" y="1907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1600" name="Freeform 96">
            <a:extLst>
              <a:ext uri="{FF2B5EF4-FFF2-40B4-BE49-F238E27FC236}">
                <a16:creationId xmlns:a16="http://schemas.microsoft.com/office/drawing/2014/main" id="{C5D5D65B-CCF8-449F-A437-7A8A4F29E629}"/>
              </a:ext>
            </a:extLst>
          </p:cNvPr>
          <p:cNvSpPr>
            <a:spLocks/>
          </p:cNvSpPr>
          <p:nvPr/>
        </p:nvSpPr>
        <p:spPr bwMode="auto">
          <a:xfrm>
            <a:off x="2649538" y="1412875"/>
            <a:ext cx="863600" cy="539750"/>
          </a:xfrm>
          <a:custGeom>
            <a:avLst/>
            <a:gdLst>
              <a:gd name="T0" fmla="*/ 272 w 544"/>
              <a:gd name="T1" fmla="*/ 204 h 340"/>
              <a:gd name="T2" fmla="*/ 68 w 544"/>
              <a:gd name="T3" fmla="*/ 0 h 340"/>
              <a:gd name="T4" fmla="*/ 0 w 544"/>
              <a:gd name="T5" fmla="*/ 68 h 340"/>
              <a:gd name="T6" fmla="*/ 272 w 544"/>
              <a:gd name="T7" fmla="*/ 340 h 340"/>
              <a:gd name="T8" fmla="*/ 544 w 544"/>
              <a:gd name="T9" fmla="*/ 68 h 340"/>
              <a:gd name="T10" fmla="*/ 476 w 544"/>
              <a:gd name="T11" fmla="*/ 0 h 340"/>
              <a:gd name="T12" fmla="*/ 272 w 544"/>
              <a:gd name="T13" fmla="*/ 204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4" h="340">
                <a:moveTo>
                  <a:pt x="272" y="204"/>
                </a:moveTo>
                <a:lnTo>
                  <a:pt x="68" y="0"/>
                </a:lnTo>
                <a:lnTo>
                  <a:pt x="0" y="68"/>
                </a:lnTo>
                <a:lnTo>
                  <a:pt x="272" y="340"/>
                </a:lnTo>
                <a:lnTo>
                  <a:pt x="544" y="68"/>
                </a:lnTo>
                <a:lnTo>
                  <a:pt x="476" y="0"/>
                </a:lnTo>
                <a:lnTo>
                  <a:pt x="272" y="20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4E5A4598-1A45-481F-B123-5D128EA8C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1341438"/>
            <a:ext cx="431800" cy="539750"/>
          </a:xfrm>
          <a:custGeom>
            <a:avLst/>
            <a:gdLst>
              <a:gd name="connsiteX0" fmla="*/ 323850 w 431800"/>
              <a:gd name="connsiteY0" fmla="*/ 0 h 539750"/>
              <a:gd name="connsiteX1" fmla="*/ 431800 w 431800"/>
              <a:gd name="connsiteY1" fmla="*/ 0 h 539750"/>
              <a:gd name="connsiteX2" fmla="*/ 431800 w 431800"/>
              <a:gd name="connsiteY2" fmla="*/ 539750 h 539750"/>
              <a:gd name="connsiteX3" fmla="*/ 323850 w 431800"/>
              <a:gd name="connsiteY3" fmla="*/ 539750 h 539750"/>
              <a:gd name="connsiteX4" fmla="*/ 0 w 431800"/>
              <a:gd name="connsiteY4" fmla="*/ 0 h 539750"/>
              <a:gd name="connsiteX5" fmla="*/ 107950 w 431800"/>
              <a:gd name="connsiteY5" fmla="*/ 0 h 539750"/>
              <a:gd name="connsiteX6" fmla="*/ 107950 w 431800"/>
              <a:gd name="connsiteY6" fmla="*/ 539750 h 539750"/>
              <a:gd name="connsiteX7" fmla="*/ 0 w 431800"/>
              <a:gd name="connsiteY7" fmla="*/ 53975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1800" h="539750">
                <a:moveTo>
                  <a:pt x="323850" y="0"/>
                </a:moveTo>
                <a:lnTo>
                  <a:pt x="431800" y="0"/>
                </a:lnTo>
                <a:lnTo>
                  <a:pt x="431800" y="539750"/>
                </a:lnTo>
                <a:lnTo>
                  <a:pt x="323850" y="539750"/>
                </a:lnTo>
                <a:close/>
                <a:moveTo>
                  <a:pt x="0" y="0"/>
                </a:moveTo>
                <a:lnTo>
                  <a:pt x="107950" y="0"/>
                </a:lnTo>
                <a:lnTo>
                  <a:pt x="107950" y="539750"/>
                </a:lnTo>
                <a:lnTo>
                  <a:pt x="0" y="5397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1604" name="Freeform 100">
            <a:extLst>
              <a:ext uri="{FF2B5EF4-FFF2-40B4-BE49-F238E27FC236}">
                <a16:creationId xmlns:a16="http://schemas.microsoft.com/office/drawing/2014/main" id="{AA122209-2CBF-4325-A015-0206A9B7F750}"/>
              </a:ext>
            </a:extLst>
          </p:cNvPr>
          <p:cNvSpPr>
            <a:spLocks/>
          </p:cNvSpPr>
          <p:nvPr/>
        </p:nvSpPr>
        <p:spPr bwMode="auto">
          <a:xfrm>
            <a:off x="6429375" y="1176338"/>
            <a:ext cx="863600" cy="850900"/>
          </a:xfrm>
          <a:custGeom>
            <a:avLst/>
            <a:gdLst>
              <a:gd name="T0" fmla="*/ 80 w 897"/>
              <a:gd name="T1" fmla="*/ 0 h 884"/>
              <a:gd name="T2" fmla="*/ 398 w 897"/>
              <a:gd name="T3" fmla="*/ 318 h 884"/>
              <a:gd name="T4" fmla="*/ 716 w 897"/>
              <a:gd name="T5" fmla="*/ 0 h 884"/>
              <a:gd name="T6" fmla="*/ 806 w 897"/>
              <a:gd name="T7" fmla="*/ 90 h 884"/>
              <a:gd name="T8" fmla="*/ 466 w 897"/>
              <a:gd name="T9" fmla="*/ 430 h 884"/>
              <a:gd name="T10" fmla="*/ 466 w 897"/>
              <a:gd name="T11" fmla="*/ 794 h 884"/>
              <a:gd name="T12" fmla="*/ 897 w 897"/>
              <a:gd name="T13" fmla="*/ 794 h 884"/>
              <a:gd name="T14" fmla="*/ 897 w 897"/>
              <a:gd name="T15" fmla="*/ 884 h 884"/>
              <a:gd name="T16" fmla="*/ 353 w 897"/>
              <a:gd name="T17" fmla="*/ 884 h 884"/>
              <a:gd name="T18" fmla="*/ 353 w 897"/>
              <a:gd name="T19" fmla="*/ 431 h 884"/>
              <a:gd name="T20" fmla="*/ 0 w 897"/>
              <a:gd name="T21" fmla="*/ 76 h 884"/>
              <a:gd name="T22" fmla="*/ 80 w 897"/>
              <a:gd name="T23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7" h="884">
                <a:moveTo>
                  <a:pt x="80" y="0"/>
                </a:moveTo>
                <a:lnTo>
                  <a:pt x="398" y="318"/>
                </a:lnTo>
                <a:lnTo>
                  <a:pt x="716" y="0"/>
                </a:lnTo>
                <a:lnTo>
                  <a:pt x="806" y="90"/>
                </a:lnTo>
                <a:lnTo>
                  <a:pt x="466" y="430"/>
                </a:lnTo>
                <a:lnTo>
                  <a:pt x="466" y="794"/>
                </a:lnTo>
                <a:lnTo>
                  <a:pt x="897" y="794"/>
                </a:lnTo>
                <a:lnTo>
                  <a:pt x="897" y="884"/>
                </a:lnTo>
                <a:lnTo>
                  <a:pt x="353" y="884"/>
                </a:lnTo>
                <a:lnTo>
                  <a:pt x="353" y="431"/>
                </a:lnTo>
                <a:lnTo>
                  <a:pt x="0" y="76"/>
                </a:lnTo>
                <a:lnTo>
                  <a:pt x="8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190FAAE7-25A9-4CAD-965F-10430F499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13" y="5084763"/>
            <a:ext cx="882650" cy="935037"/>
          </a:xfrm>
          <a:custGeom>
            <a:avLst/>
            <a:gdLst>
              <a:gd name="connsiteX0" fmla="*/ 753286 w 882650"/>
              <a:gd name="connsiteY0" fmla="*/ 363244 h 935037"/>
              <a:gd name="connsiteX1" fmla="*/ 882650 w 882650"/>
              <a:gd name="connsiteY1" fmla="*/ 363244 h 935037"/>
              <a:gd name="connsiteX2" fmla="*/ 882650 w 882650"/>
              <a:gd name="connsiteY2" fmla="*/ 935037 h 935037"/>
              <a:gd name="connsiteX3" fmla="*/ 753286 w 882650"/>
              <a:gd name="connsiteY3" fmla="*/ 935037 h 935037"/>
              <a:gd name="connsiteX4" fmla="*/ 0 w 882650"/>
              <a:gd name="connsiteY4" fmla="*/ 363244 h 935037"/>
              <a:gd name="connsiteX5" fmla="*/ 129364 w 882650"/>
              <a:gd name="connsiteY5" fmla="*/ 363244 h 935037"/>
              <a:gd name="connsiteX6" fmla="*/ 129364 w 882650"/>
              <a:gd name="connsiteY6" fmla="*/ 935037 h 935037"/>
              <a:gd name="connsiteX7" fmla="*/ 0 w 882650"/>
              <a:gd name="connsiteY7" fmla="*/ 935037 h 935037"/>
              <a:gd name="connsiteX8" fmla="*/ 364050 w 882650"/>
              <a:gd name="connsiteY8" fmla="*/ 0 h 935037"/>
              <a:gd name="connsiteX9" fmla="*/ 493414 w 882650"/>
              <a:gd name="connsiteY9" fmla="*/ 0 h 935037"/>
              <a:gd name="connsiteX10" fmla="*/ 493414 w 882650"/>
              <a:gd name="connsiteY10" fmla="*/ 935037 h 935037"/>
              <a:gd name="connsiteX11" fmla="*/ 364050 w 882650"/>
              <a:gd name="connsiteY11" fmla="*/ 935037 h 93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2650" h="935037">
                <a:moveTo>
                  <a:pt x="753286" y="363244"/>
                </a:moveTo>
                <a:lnTo>
                  <a:pt x="882650" y="363244"/>
                </a:lnTo>
                <a:lnTo>
                  <a:pt x="882650" y="935037"/>
                </a:lnTo>
                <a:lnTo>
                  <a:pt x="753286" y="935037"/>
                </a:lnTo>
                <a:close/>
                <a:moveTo>
                  <a:pt x="0" y="363244"/>
                </a:moveTo>
                <a:lnTo>
                  <a:pt x="129364" y="363244"/>
                </a:lnTo>
                <a:lnTo>
                  <a:pt x="129364" y="935037"/>
                </a:lnTo>
                <a:lnTo>
                  <a:pt x="0" y="935037"/>
                </a:lnTo>
                <a:close/>
                <a:moveTo>
                  <a:pt x="364050" y="0"/>
                </a:moveTo>
                <a:lnTo>
                  <a:pt x="493414" y="0"/>
                </a:lnTo>
                <a:lnTo>
                  <a:pt x="493414" y="935037"/>
                </a:lnTo>
                <a:lnTo>
                  <a:pt x="364050" y="93503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5EF13EC-AD93-4A0E-8451-15379EBB5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5500" y="1376363"/>
            <a:ext cx="539750" cy="487362"/>
          </a:xfrm>
          <a:custGeom>
            <a:avLst/>
            <a:gdLst>
              <a:gd name="connsiteX0" fmla="*/ 466344 w 539750"/>
              <a:gd name="connsiteY0" fmla="*/ 340722 h 487362"/>
              <a:gd name="connsiteX1" fmla="*/ 539750 w 539750"/>
              <a:gd name="connsiteY1" fmla="*/ 414042 h 487362"/>
              <a:gd name="connsiteX2" fmla="*/ 466344 w 539750"/>
              <a:gd name="connsiteY2" fmla="*/ 487362 h 487362"/>
              <a:gd name="connsiteX3" fmla="*/ 392938 w 539750"/>
              <a:gd name="connsiteY3" fmla="*/ 414042 h 487362"/>
              <a:gd name="connsiteX4" fmla="*/ 466344 w 539750"/>
              <a:gd name="connsiteY4" fmla="*/ 340722 h 487362"/>
              <a:gd name="connsiteX5" fmla="*/ 73406 w 539750"/>
              <a:gd name="connsiteY5" fmla="*/ 340722 h 487362"/>
              <a:gd name="connsiteX6" fmla="*/ 146812 w 539750"/>
              <a:gd name="connsiteY6" fmla="*/ 414042 h 487362"/>
              <a:gd name="connsiteX7" fmla="*/ 73406 w 539750"/>
              <a:gd name="connsiteY7" fmla="*/ 487362 h 487362"/>
              <a:gd name="connsiteX8" fmla="*/ 0 w 539750"/>
              <a:gd name="connsiteY8" fmla="*/ 414042 h 487362"/>
              <a:gd name="connsiteX9" fmla="*/ 73406 w 539750"/>
              <a:gd name="connsiteY9" fmla="*/ 340722 h 487362"/>
              <a:gd name="connsiteX10" fmla="*/ 269875 w 539750"/>
              <a:gd name="connsiteY10" fmla="*/ 0 h 487362"/>
              <a:gd name="connsiteX11" fmla="*/ 343281 w 539750"/>
              <a:gd name="connsiteY11" fmla="*/ 73320 h 487362"/>
              <a:gd name="connsiteX12" fmla="*/ 269875 w 539750"/>
              <a:gd name="connsiteY12" fmla="*/ 146640 h 487362"/>
              <a:gd name="connsiteX13" fmla="*/ 196469 w 539750"/>
              <a:gd name="connsiteY13" fmla="*/ 73320 h 487362"/>
              <a:gd name="connsiteX14" fmla="*/ 269875 w 539750"/>
              <a:gd name="connsiteY1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9750" h="487362">
                <a:moveTo>
                  <a:pt x="466344" y="340722"/>
                </a:moveTo>
                <a:cubicBezTo>
                  <a:pt x="506885" y="340722"/>
                  <a:pt x="539750" y="373548"/>
                  <a:pt x="539750" y="414042"/>
                </a:cubicBezTo>
                <a:cubicBezTo>
                  <a:pt x="539750" y="454536"/>
                  <a:pt x="506885" y="487362"/>
                  <a:pt x="466344" y="487362"/>
                </a:cubicBezTo>
                <a:cubicBezTo>
                  <a:pt x="425803" y="487362"/>
                  <a:pt x="392938" y="454536"/>
                  <a:pt x="392938" y="414042"/>
                </a:cubicBezTo>
                <a:cubicBezTo>
                  <a:pt x="392938" y="373548"/>
                  <a:pt x="425803" y="340722"/>
                  <a:pt x="466344" y="340722"/>
                </a:cubicBezTo>
                <a:close/>
                <a:moveTo>
                  <a:pt x="73406" y="340722"/>
                </a:moveTo>
                <a:cubicBezTo>
                  <a:pt x="113947" y="340722"/>
                  <a:pt x="146812" y="373548"/>
                  <a:pt x="146812" y="414042"/>
                </a:cubicBezTo>
                <a:cubicBezTo>
                  <a:pt x="146812" y="454536"/>
                  <a:pt x="113947" y="487362"/>
                  <a:pt x="73406" y="487362"/>
                </a:cubicBezTo>
                <a:cubicBezTo>
                  <a:pt x="32865" y="487362"/>
                  <a:pt x="0" y="454536"/>
                  <a:pt x="0" y="414042"/>
                </a:cubicBezTo>
                <a:cubicBezTo>
                  <a:pt x="0" y="373548"/>
                  <a:pt x="32865" y="340722"/>
                  <a:pt x="73406" y="340722"/>
                </a:cubicBezTo>
                <a:close/>
                <a:moveTo>
                  <a:pt x="269875" y="0"/>
                </a:moveTo>
                <a:cubicBezTo>
                  <a:pt x="310416" y="0"/>
                  <a:pt x="343281" y="32826"/>
                  <a:pt x="343281" y="73320"/>
                </a:cubicBezTo>
                <a:cubicBezTo>
                  <a:pt x="343281" y="113814"/>
                  <a:pt x="310416" y="146640"/>
                  <a:pt x="269875" y="146640"/>
                </a:cubicBezTo>
                <a:cubicBezTo>
                  <a:pt x="229334" y="146640"/>
                  <a:pt x="196469" y="113814"/>
                  <a:pt x="196469" y="73320"/>
                </a:cubicBezTo>
                <a:cubicBezTo>
                  <a:pt x="196469" y="32826"/>
                  <a:pt x="229334" y="0"/>
                  <a:pt x="269875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D4441098-BC49-41FF-BD8A-D5AA63456161}"/>
              </a:ext>
            </a:extLst>
          </p:cNvPr>
          <p:cNvSpPr>
            <a:spLocks/>
          </p:cNvSpPr>
          <p:nvPr/>
        </p:nvSpPr>
        <p:spPr bwMode="auto">
          <a:xfrm>
            <a:off x="4665663" y="5049837"/>
            <a:ext cx="563562" cy="971550"/>
          </a:xfrm>
          <a:custGeom>
            <a:avLst/>
            <a:gdLst>
              <a:gd name="connsiteX0" fmla="*/ 58241 w 563562"/>
              <a:gd name="connsiteY0" fmla="*/ 447222 h 971550"/>
              <a:gd name="connsiteX1" fmla="*/ 58241 w 563562"/>
              <a:gd name="connsiteY1" fmla="*/ 913292 h 971550"/>
              <a:gd name="connsiteX2" fmla="*/ 213263 w 563562"/>
              <a:gd name="connsiteY2" fmla="*/ 913292 h 971550"/>
              <a:gd name="connsiteX3" fmla="*/ 213263 w 563562"/>
              <a:gd name="connsiteY3" fmla="*/ 447222 h 971550"/>
              <a:gd name="connsiteX4" fmla="*/ 0 w 563562"/>
              <a:gd name="connsiteY4" fmla="*/ 388963 h 971550"/>
              <a:gd name="connsiteX5" fmla="*/ 271504 w 563562"/>
              <a:gd name="connsiteY5" fmla="*/ 388963 h 971550"/>
              <a:gd name="connsiteX6" fmla="*/ 271504 w 563562"/>
              <a:gd name="connsiteY6" fmla="*/ 913292 h 971550"/>
              <a:gd name="connsiteX7" fmla="*/ 465924 w 563562"/>
              <a:gd name="connsiteY7" fmla="*/ 913292 h 971550"/>
              <a:gd name="connsiteX8" fmla="*/ 465924 w 563562"/>
              <a:gd name="connsiteY8" fmla="*/ 971550 h 971550"/>
              <a:gd name="connsiteX9" fmla="*/ 0 w 563562"/>
              <a:gd name="connsiteY9" fmla="*/ 971550 h 971550"/>
              <a:gd name="connsiteX10" fmla="*/ 135323 w 563562"/>
              <a:gd name="connsiteY10" fmla="*/ 272445 h 971550"/>
              <a:gd name="connsiteX11" fmla="*/ 349442 w 563562"/>
              <a:gd name="connsiteY11" fmla="*/ 272445 h 971550"/>
              <a:gd name="connsiteX12" fmla="*/ 349442 w 563562"/>
              <a:gd name="connsiteY12" fmla="*/ 330704 h 971550"/>
              <a:gd name="connsiteX13" fmla="*/ 135323 w 563562"/>
              <a:gd name="connsiteY13" fmla="*/ 330704 h 971550"/>
              <a:gd name="connsiteX14" fmla="*/ 232962 w 563562"/>
              <a:gd name="connsiteY14" fmla="*/ 136223 h 971550"/>
              <a:gd name="connsiteX15" fmla="*/ 447081 w 563562"/>
              <a:gd name="connsiteY15" fmla="*/ 136223 h 971550"/>
              <a:gd name="connsiteX16" fmla="*/ 447081 w 563562"/>
              <a:gd name="connsiteY16" fmla="*/ 194482 h 971550"/>
              <a:gd name="connsiteX17" fmla="*/ 232962 w 563562"/>
              <a:gd name="connsiteY17" fmla="*/ 194482 h 971550"/>
              <a:gd name="connsiteX18" fmla="*/ 349443 w 563562"/>
              <a:gd name="connsiteY18" fmla="*/ 0 h 971550"/>
              <a:gd name="connsiteX19" fmla="*/ 563562 w 563562"/>
              <a:gd name="connsiteY19" fmla="*/ 0 h 971550"/>
              <a:gd name="connsiteX20" fmla="*/ 563562 w 563562"/>
              <a:gd name="connsiteY20" fmla="*/ 58259 h 971550"/>
              <a:gd name="connsiteX21" fmla="*/ 349443 w 563562"/>
              <a:gd name="connsiteY21" fmla="*/ 58259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63562" h="971550">
                <a:moveTo>
                  <a:pt x="58241" y="447222"/>
                </a:moveTo>
                <a:lnTo>
                  <a:pt x="58241" y="913292"/>
                </a:lnTo>
                <a:lnTo>
                  <a:pt x="213263" y="913292"/>
                </a:lnTo>
                <a:lnTo>
                  <a:pt x="213263" y="447222"/>
                </a:lnTo>
                <a:close/>
                <a:moveTo>
                  <a:pt x="0" y="388963"/>
                </a:moveTo>
                <a:lnTo>
                  <a:pt x="271504" y="388963"/>
                </a:lnTo>
                <a:lnTo>
                  <a:pt x="271504" y="913292"/>
                </a:lnTo>
                <a:lnTo>
                  <a:pt x="465924" y="913292"/>
                </a:lnTo>
                <a:lnTo>
                  <a:pt x="465924" y="971550"/>
                </a:lnTo>
                <a:lnTo>
                  <a:pt x="0" y="971550"/>
                </a:lnTo>
                <a:close/>
                <a:moveTo>
                  <a:pt x="135323" y="272445"/>
                </a:moveTo>
                <a:lnTo>
                  <a:pt x="349442" y="272445"/>
                </a:lnTo>
                <a:lnTo>
                  <a:pt x="349442" y="330704"/>
                </a:lnTo>
                <a:lnTo>
                  <a:pt x="135323" y="330704"/>
                </a:lnTo>
                <a:close/>
                <a:moveTo>
                  <a:pt x="232962" y="136223"/>
                </a:moveTo>
                <a:lnTo>
                  <a:pt x="447081" y="136223"/>
                </a:lnTo>
                <a:lnTo>
                  <a:pt x="447081" y="194482"/>
                </a:lnTo>
                <a:lnTo>
                  <a:pt x="232962" y="194482"/>
                </a:lnTo>
                <a:close/>
                <a:moveTo>
                  <a:pt x="349443" y="0"/>
                </a:moveTo>
                <a:lnTo>
                  <a:pt x="563562" y="0"/>
                </a:lnTo>
                <a:lnTo>
                  <a:pt x="563562" y="58259"/>
                </a:lnTo>
                <a:lnTo>
                  <a:pt x="349443" y="5825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E641EA0C-1E17-41FD-9639-1A3682797F36}"/>
              </a:ext>
            </a:extLst>
          </p:cNvPr>
          <p:cNvSpPr>
            <a:spLocks/>
          </p:cNvSpPr>
          <p:nvPr/>
        </p:nvSpPr>
        <p:spPr bwMode="auto">
          <a:xfrm>
            <a:off x="8408988" y="5049838"/>
            <a:ext cx="608012" cy="936625"/>
          </a:xfrm>
          <a:custGeom>
            <a:avLst/>
            <a:gdLst>
              <a:gd name="connsiteX0" fmla="*/ 233930 w 608012"/>
              <a:gd name="connsiteY0" fmla="*/ 92535 h 936625"/>
              <a:gd name="connsiteX1" fmla="*/ 92446 w 608012"/>
              <a:gd name="connsiteY1" fmla="*/ 234156 h 936625"/>
              <a:gd name="connsiteX2" fmla="*/ 92480 w 608012"/>
              <a:gd name="connsiteY2" fmla="*/ 235188 h 936625"/>
              <a:gd name="connsiteX3" fmla="*/ 92748 w 608012"/>
              <a:gd name="connsiteY3" fmla="*/ 235188 h 936625"/>
              <a:gd name="connsiteX4" fmla="*/ 92748 w 608012"/>
              <a:gd name="connsiteY4" fmla="*/ 243384 h 936625"/>
              <a:gd name="connsiteX5" fmla="*/ 92749 w 608012"/>
              <a:gd name="connsiteY5" fmla="*/ 243415 h 936625"/>
              <a:gd name="connsiteX6" fmla="*/ 92748 w 608012"/>
              <a:gd name="connsiteY6" fmla="*/ 243415 h 936625"/>
              <a:gd name="connsiteX7" fmla="*/ 92748 w 608012"/>
              <a:gd name="connsiteY7" fmla="*/ 841725 h 936625"/>
              <a:gd name="connsiteX8" fmla="*/ 373051 w 608012"/>
              <a:gd name="connsiteY8" fmla="*/ 841725 h 936625"/>
              <a:gd name="connsiteX9" fmla="*/ 373051 w 608012"/>
              <a:gd name="connsiteY9" fmla="*/ 235188 h 936625"/>
              <a:gd name="connsiteX10" fmla="*/ 375378 w 608012"/>
              <a:gd name="connsiteY10" fmla="*/ 235188 h 936625"/>
              <a:gd name="connsiteX11" fmla="*/ 375414 w 608012"/>
              <a:gd name="connsiteY11" fmla="*/ 234156 h 936625"/>
              <a:gd name="connsiteX12" fmla="*/ 233930 w 608012"/>
              <a:gd name="connsiteY12" fmla="*/ 92535 h 936625"/>
              <a:gd name="connsiteX13" fmla="*/ 233930 w 608012"/>
              <a:gd name="connsiteY13" fmla="*/ 0 h 936625"/>
              <a:gd name="connsiteX14" fmla="*/ 467860 w 608012"/>
              <a:gd name="connsiteY14" fmla="*/ 234156 h 936625"/>
              <a:gd name="connsiteX15" fmla="*/ 467825 w 608012"/>
              <a:gd name="connsiteY15" fmla="*/ 235188 h 936625"/>
              <a:gd name="connsiteX16" fmla="*/ 467860 w 608012"/>
              <a:gd name="connsiteY16" fmla="*/ 235188 h 936625"/>
              <a:gd name="connsiteX17" fmla="*/ 467860 w 608012"/>
              <a:gd name="connsiteY17" fmla="*/ 841725 h 936625"/>
              <a:gd name="connsiteX18" fmla="*/ 608012 w 608012"/>
              <a:gd name="connsiteY18" fmla="*/ 841725 h 936625"/>
              <a:gd name="connsiteX19" fmla="*/ 608012 w 608012"/>
              <a:gd name="connsiteY19" fmla="*/ 936625 h 936625"/>
              <a:gd name="connsiteX20" fmla="*/ 0 w 608012"/>
              <a:gd name="connsiteY20" fmla="*/ 936625 h 936625"/>
              <a:gd name="connsiteX21" fmla="*/ 0 w 608012"/>
              <a:gd name="connsiteY21" fmla="*/ 235188 h 936625"/>
              <a:gd name="connsiteX22" fmla="*/ 34 w 608012"/>
              <a:gd name="connsiteY22" fmla="*/ 235188 h 936625"/>
              <a:gd name="connsiteX23" fmla="*/ 0 w 608012"/>
              <a:gd name="connsiteY23" fmla="*/ 234156 h 936625"/>
              <a:gd name="connsiteX24" fmla="*/ 233930 w 608012"/>
              <a:gd name="connsiteY24" fmla="*/ 0 h 93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8012" h="936625">
                <a:moveTo>
                  <a:pt x="233930" y="92535"/>
                </a:moveTo>
                <a:cubicBezTo>
                  <a:pt x="155780" y="92535"/>
                  <a:pt x="92446" y="155931"/>
                  <a:pt x="92446" y="234156"/>
                </a:cubicBezTo>
                <a:lnTo>
                  <a:pt x="92480" y="235188"/>
                </a:lnTo>
                <a:lnTo>
                  <a:pt x="92748" y="235188"/>
                </a:lnTo>
                <a:lnTo>
                  <a:pt x="92748" y="243384"/>
                </a:lnTo>
                <a:lnTo>
                  <a:pt x="92749" y="243415"/>
                </a:lnTo>
                <a:lnTo>
                  <a:pt x="92748" y="243415"/>
                </a:lnTo>
                <a:lnTo>
                  <a:pt x="92748" y="841725"/>
                </a:lnTo>
                <a:lnTo>
                  <a:pt x="373051" y="841725"/>
                </a:lnTo>
                <a:lnTo>
                  <a:pt x="373051" y="235188"/>
                </a:lnTo>
                <a:lnTo>
                  <a:pt x="375378" y="235188"/>
                </a:lnTo>
                <a:lnTo>
                  <a:pt x="375414" y="234156"/>
                </a:lnTo>
                <a:cubicBezTo>
                  <a:pt x="375414" y="155931"/>
                  <a:pt x="312058" y="92535"/>
                  <a:pt x="233930" y="92535"/>
                </a:cubicBezTo>
                <a:close/>
                <a:moveTo>
                  <a:pt x="233930" y="0"/>
                </a:moveTo>
                <a:cubicBezTo>
                  <a:pt x="363111" y="0"/>
                  <a:pt x="467860" y="104828"/>
                  <a:pt x="467860" y="234156"/>
                </a:cubicBezTo>
                <a:lnTo>
                  <a:pt x="467825" y="235188"/>
                </a:lnTo>
                <a:lnTo>
                  <a:pt x="467860" y="235188"/>
                </a:lnTo>
                <a:lnTo>
                  <a:pt x="467860" y="841725"/>
                </a:lnTo>
                <a:lnTo>
                  <a:pt x="608012" y="841725"/>
                </a:lnTo>
                <a:lnTo>
                  <a:pt x="608012" y="936625"/>
                </a:lnTo>
                <a:lnTo>
                  <a:pt x="0" y="936625"/>
                </a:lnTo>
                <a:lnTo>
                  <a:pt x="0" y="235188"/>
                </a:lnTo>
                <a:lnTo>
                  <a:pt x="34" y="235188"/>
                </a:lnTo>
                <a:lnTo>
                  <a:pt x="0" y="234156"/>
                </a:lnTo>
                <a:cubicBezTo>
                  <a:pt x="0" y="104828"/>
                  <a:pt x="104727" y="0"/>
                  <a:pt x="23393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D76C415A-2524-4E45-9F4C-58E643D5F16B}"/>
              </a:ext>
            </a:extLst>
          </p:cNvPr>
          <p:cNvSpPr>
            <a:spLocks/>
          </p:cNvSpPr>
          <p:nvPr/>
        </p:nvSpPr>
        <p:spPr bwMode="auto">
          <a:xfrm>
            <a:off x="2569498" y="5049838"/>
            <a:ext cx="1022057" cy="938212"/>
          </a:xfrm>
          <a:custGeom>
            <a:avLst/>
            <a:gdLst>
              <a:gd name="connsiteX0" fmla="*/ 352916 w 1022057"/>
              <a:gd name="connsiteY0" fmla="*/ 0 h 938212"/>
              <a:gd name="connsiteX1" fmla="*/ 464815 w 1022057"/>
              <a:gd name="connsiteY1" fmla="*/ 16713 h 938212"/>
              <a:gd name="connsiteX2" fmla="*/ 511024 w 1022057"/>
              <a:gd name="connsiteY2" fmla="*/ 34631 h 938212"/>
              <a:gd name="connsiteX3" fmla="*/ 557227 w 1022057"/>
              <a:gd name="connsiteY3" fmla="*/ 16713 h 938212"/>
              <a:gd name="connsiteX4" fmla="*/ 669105 w 1022057"/>
              <a:gd name="connsiteY4" fmla="*/ 0 h 938212"/>
              <a:gd name="connsiteX5" fmla="*/ 1022057 w 1022057"/>
              <a:gd name="connsiteY5" fmla="*/ 235163 h 938212"/>
              <a:gd name="connsiteX6" fmla="*/ 936466 w 1022057"/>
              <a:gd name="connsiteY6" fmla="*/ 270897 h 938212"/>
              <a:gd name="connsiteX7" fmla="*/ 669141 w 1022057"/>
              <a:gd name="connsiteY7" fmla="*/ 92754 h 938212"/>
              <a:gd name="connsiteX8" fmla="*/ 607039 w 1022057"/>
              <a:gd name="connsiteY8" fmla="*/ 102030 h 938212"/>
              <a:gd name="connsiteX9" fmla="*/ 647353 w 1022057"/>
              <a:gd name="connsiteY9" fmla="*/ 138325 h 938212"/>
              <a:gd name="connsiteX10" fmla="*/ 705868 w 1022057"/>
              <a:gd name="connsiteY10" fmla="*/ 235163 h 938212"/>
              <a:gd name="connsiteX11" fmla="*/ 620277 w 1022057"/>
              <a:gd name="connsiteY11" fmla="*/ 270897 h 938212"/>
              <a:gd name="connsiteX12" fmla="*/ 575952 w 1022057"/>
              <a:gd name="connsiteY12" fmla="*/ 197537 h 938212"/>
              <a:gd name="connsiteX13" fmla="*/ 561032 w 1022057"/>
              <a:gd name="connsiteY13" fmla="*/ 184103 h 938212"/>
              <a:gd name="connsiteX14" fmla="*/ 561032 w 1022057"/>
              <a:gd name="connsiteY14" fmla="*/ 833579 h 938212"/>
              <a:gd name="connsiteX15" fmla="*/ 930694 w 1022057"/>
              <a:gd name="connsiteY15" fmla="*/ 833579 h 938212"/>
              <a:gd name="connsiteX16" fmla="*/ 930694 w 1022057"/>
              <a:gd name="connsiteY16" fmla="*/ 938212 h 938212"/>
              <a:gd name="connsiteX17" fmla="*/ 456410 w 1022057"/>
              <a:gd name="connsiteY17" fmla="*/ 938212 h 938212"/>
              <a:gd name="connsiteX18" fmla="*/ 456410 w 1022057"/>
              <a:gd name="connsiteY18" fmla="*/ 188259 h 938212"/>
              <a:gd name="connsiteX19" fmla="*/ 446105 w 1022057"/>
              <a:gd name="connsiteY19" fmla="*/ 197537 h 938212"/>
              <a:gd name="connsiteX20" fmla="*/ 401780 w 1022057"/>
              <a:gd name="connsiteY20" fmla="*/ 270897 h 938212"/>
              <a:gd name="connsiteX21" fmla="*/ 316189 w 1022057"/>
              <a:gd name="connsiteY21" fmla="*/ 235163 h 938212"/>
              <a:gd name="connsiteX22" fmla="*/ 374704 w 1022057"/>
              <a:gd name="connsiteY22" fmla="*/ 138325 h 938212"/>
              <a:gd name="connsiteX23" fmla="*/ 415019 w 1022057"/>
              <a:gd name="connsiteY23" fmla="*/ 102027 h 938212"/>
              <a:gd name="connsiteX24" fmla="*/ 352951 w 1022057"/>
              <a:gd name="connsiteY24" fmla="*/ 92754 h 938212"/>
              <a:gd name="connsiteX25" fmla="*/ 85591 w 1022057"/>
              <a:gd name="connsiteY25" fmla="*/ 270897 h 938212"/>
              <a:gd name="connsiteX26" fmla="*/ 0 w 1022057"/>
              <a:gd name="connsiteY26" fmla="*/ 235163 h 938212"/>
              <a:gd name="connsiteX27" fmla="*/ 352916 w 1022057"/>
              <a:gd name="connsiteY27" fmla="*/ 0 h 93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22057" h="938212">
                <a:moveTo>
                  <a:pt x="352916" y="0"/>
                </a:moveTo>
                <a:cubicBezTo>
                  <a:pt x="391497" y="0"/>
                  <a:pt x="429134" y="5795"/>
                  <a:pt x="464815" y="16713"/>
                </a:cubicBezTo>
                <a:lnTo>
                  <a:pt x="511024" y="34631"/>
                </a:lnTo>
                <a:lnTo>
                  <a:pt x="557227" y="16713"/>
                </a:lnTo>
                <a:cubicBezTo>
                  <a:pt x="592903" y="5795"/>
                  <a:pt x="630533" y="0"/>
                  <a:pt x="669105" y="0"/>
                </a:cubicBezTo>
                <a:cubicBezTo>
                  <a:pt x="823431" y="0"/>
                  <a:pt x="962635" y="92719"/>
                  <a:pt x="1022057" y="235163"/>
                </a:cubicBezTo>
                <a:lnTo>
                  <a:pt x="936466" y="270897"/>
                </a:lnTo>
                <a:cubicBezTo>
                  <a:pt x="891457" y="162985"/>
                  <a:pt x="786000" y="92754"/>
                  <a:pt x="669141" y="92754"/>
                </a:cubicBezTo>
                <a:lnTo>
                  <a:pt x="607039" y="102030"/>
                </a:lnTo>
                <a:lnTo>
                  <a:pt x="647353" y="138325"/>
                </a:lnTo>
                <a:cubicBezTo>
                  <a:pt x="671170" y="167049"/>
                  <a:pt x="691012" y="199552"/>
                  <a:pt x="705868" y="235163"/>
                </a:cubicBezTo>
                <a:lnTo>
                  <a:pt x="620277" y="270897"/>
                </a:lnTo>
                <a:cubicBezTo>
                  <a:pt x="609025" y="243919"/>
                  <a:pt x="593994" y="219296"/>
                  <a:pt x="575952" y="197537"/>
                </a:cubicBezTo>
                <a:lnTo>
                  <a:pt x="561032" y="184103"/>
                </a:lnTo>
                <a:lnTo>
                  <a:pt x="561032" y="833579"/>
                </a:lnTo>
                <a:lnTo>
                  <a:pt x="930694" y="833579"/>
                </a:lnTo>
                <a:lnTo>
                  <a:pt x="930694" y="938212"/>
                </a:lnTo>
                <a:lnTo>
                  <a:pt x="456410" y="938212"/>
                </a:lnTo>
                <a:lnTo>
                  <a:pt x="456410" y="188259"/>
                </a:lnTo>
                <a:lnTo>
                  <a:pt x="446105" y="197537"/>
                </a:lnTo>
                <a:cubicBezTo>
                  <a:pt x="428062" y="219296"/>
                  <a:pt x="413032" y="243919"/>
                  <a:pt x="401780" y="270897"/>
                </a:cubicBezTo>
                <a:lnTo>
                  <a:pt x="316189" y="235163"/>
                </a:lnTo>
                <a:cubicBezTo>
                  <a:pt x="331044" y="199552"/>
                  <a:pt x="350886" y="167049"/>
                  <a:pt x="374704" y="138325"/>
                </a:cubicBezTo>
                <a:lnTo>
                  <a:pt x="415019" y="102027"/>
                </a:lnTo>
                <a:lnTo>
                  <a:pt x="352951" y="92754"/>
                </a:lnTo>
                <a:cubicBezTo>
                  <a:pt x="236056" y="92754"/>
                  <a:pt x="130599" y="162985"/>
                  <a:pt x="85591" y="270897"/>
                </a:cubicBezTo>
                <a:lnTo>
                  <a:pt x="0" y="235163"/>
                </a:lnTo>
                <a:cubicBezTo>
                  <a:pt x="59421" y="92719"/>
                  <a:pt x="198626" y="0"/>
                  <a:pt x="35291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A4E4D6CD-E430-47C3-A1E5-288F23A06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3198813"/>
            <a:ext cx="971550" cy="769937"/>
          </a:xfrm>
          <a:custGeom>
            <a:avLst/>
            <a:gdLst>
              <a:gd name="connsiteX0" fmla="*/ 385372 w 971550"/>
              <a:gd name="connsiteY0" fmla="*/ 95886 h 769937"/>
              <a:gd name="connsiteX1" fmla="*/ 95986 w 971550"/>
              <a:gd name="connsiteY1" fmla="*/ 384968 h 769937"/>
              <a:gd name="connsiteX2" fmla="*/ 385372 w 971550"/>
              <a:gd name="connsiteY2" fmla="*/ 674051 h 769937"/>
              <a:gd name="connsiteX3" fmla="*/ 674757 w 971550"/>
              <a:gd name="connsiteY3" fmla="*/ 384968 h 769937"/>
              <a:gd name="connsiteX4" fmla="*/ 385372 w 971550"/>
              <a:gd name="connsiteY4" fmla="*/ 95886 h 769937"/>
              <a:gd name="connsiteX5" fmla="*/ 385372 w 971550"/>
              <a:gd name="connsiteY5" fmla="*/ 0 h 769937"/>
              <a:gd name="connsiteX6" fmla="*/ 770743 w 971550"/>
              <a:gd name="connsiteY6" fmla="*/ 384968 h 769937"/>
              <a:gd name="connsiteX7" fmla="*/ 657875 w 971550"/>
              <a:gd name="connsiteY7" fmla="*/ 657187 h 769937"/>
              <a:gd name="connsiteX8" fmla="*/ 635829 w 971550"/>
              <a:gd name="connsiteY8" fmla="*/ 675357 h 769937"/>
              <a:gd name="connsiteX9" fmla="*/ 971550 w 971550"/>
              <a:gd name="connsiteY9" fmla="*/ 675357 h 769937"/>
              <a:gd name="connsiteX10" fmla="*/ 971550 w 971550"/>
              <a:gd name="connsiteY10" fmla="*/ 769937 h 769937"/>
              <a:gd name="connsiteX11" fmla="*/ 385372 w 971550"/>
              <a:gd name="connsiteY11" fmla="*/ 769937 h 769937"/>
              <a:gd name="connsiteX12" fmla="*/ 369130 w 971550"/>
              <a:gd name="connsiteY12" fmla="*/ 769937 h 769937"/>
              <a:gd name="connsiteX13" fmla="*/ 369130 w 971550"/>
              <a:gd name="connsiteY13" fmla="*/ 768302 h 769937"/>
              <a:gd name="connsiteX14" fmla="*/ 307702 w 971550"/>
              <a:gd name="connsiteY14" fmla="*/ 762116 h 769937"/>
              <a:gd name="connsiteX15" fmla="*/ 0 w 971550"/>
              <a:gd name="connsiteY15" fmla="*/ 384968 h 769937"/>
              <a:gd name="connsiteX16" fmla="*/ 385372 w 971550"/>
              <a:gd name="connsiteY16" fmla="*/ 0 h 76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71550" h="769937">
                <a:moveTo>
                  <a:pt x="385372" y="95886"/>
                </a:moveTo>
                <a:cubicBezTo>
                  <a:pt x="225549" y="95886"/>
                  <a:pt x="95986" y="225313"/>
                  <a:pt x="95986" y="384968"/>
                </a:cubicBezTo>
                <a:cubicBezTo>
                  <a:pt x="95986" y="544623"/>
                  <a:pt x="225549" y="674051"/>
                  <a:pt x="385372" y="674051"/>
                </a:cubicBezTo>
                <a:cubicBezTo>
                  <a:pt x="545194" y="674051"/>
                  <a:pt x="674757" y="544623"/>
                  <a:pt x="674757" y="384968"/>
                </a:cubicBezTo>
                <a:cubicBezTo>
                  <a:pt x="674757" y="225313"/>
                  <a:pt x="545194" y="95886"/>
                  <a:pt x="385372" y="95886"/>
                </a:cubicBezTo>
                <a:close/>
                <a:moveTo>
                  <a:pt x="385372" y="0"/>
                </a:moveTo>
                <a:cubicBezTo>
                  <a:pt x="598218" y="0"/>
                  <a:pt x="770743" y="172345"/>
                  <a:pt x="770743" y="384968"/>
                </a:cubicBezTo>
                <a:cubicBezTo>
                  <a:pt x="770743" y="491280"/>
                  <a:pt x="727612" y="587522"/>
                  <a:pt x="657875" y="657187"/>
                </a:cubicBezTo>
                <a:lnTo>
                  <a:pt x="635829" y="675357"/>
                </a:lnTo>
                <a:lnTo>
                  <a:pt x="971550" y="675357"/>
                </a:lnTo>
                <a:lnTo>
                  <a:pt x="971550" y="769937"/>
                </a:lnTo>
                <a:lnTo>
                  <a:pt x="385372" y="769937"/>
                </a:lnTo>
                <a:lnTo>
                  <a:pt x="369130" y="769937"/>
                </a:lnTo>
                <a:lnTo>
                  <a:pt x="369130" y="768302"/>
                </a:lnTo>
                <a:lnTo>
                  <a:pt x="307702" y="762116"/>
                </a:lnTo>
                <a:cubicBezTo>
                  <a:pt x="132090" y="726222"/>
                  <a:pt x="0" y="571014"/>
                  <a:pt x="0" y="384968"/>
                </a:cubicBezTo>
                <a:cubicBezTo>
                  <a:pt x="0" y="172345"/>
                  <a:pt x="172525" y="0"/>
                  <a:pt x="38537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285EED2C-2445-45F6-BAF9-C892F6BC72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地図記号</a:t>
            </a: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C12A3BC9-3036-4890-9C71-BBF7BDF27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三角点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E079243F-502F-4BD3-840D-7C0E71C21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水準点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4E4DCF08-A939-477F-A9B4-3151E14E0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自衛隊</a:t>
            </a:r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7ABF7CD1-858A-4F2A-BF67-4E1D81A18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電波塔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B4F98640-1893-4BCC-9D46-C5E3C018E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坑口</a:t>
            </a:r>
          </a:p>
        </p:txBody>
      </p:sp>
      <p:sp>
        <p:nvSpPr>
          <p:cNvPr id="23560" name="Text Box 8">
            <a:extLst>
              <a:ext uri="{FF2B5EF4-FFF2-40B4-BE49-F238E27FC236}">
                <a16:creationId xmlns:a16="http://schemas.microsoft.com/office/drawing/2014/main" id="{6EE444BE-1870-46F7-A28F-E4062CA70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気象台</a:t>
            </a:r>
          </a:p>
        </p:txBody>
      </p:sp>
      <p:sp>
        <p:nvSpPr>
          <p:cNvPr id="23561" name="Text Box 9">
            <a:extLst>
              <a:ext uri="{FF2B5EF4-FFF2-40B4-BE49-F238E27FC236}">
                <a16:creationId xmlns:a16="http://schemas.microsoft.com/office/drawing/2014/main" id="{DA72194C-F966-4793-B997-9C2302457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森林管理署</a:t>
            </a:r>
          </a:p>
        </p:txBody>
      </p:sp>
      <p:sp>
        <p:nvSpPr>
          <p:cNvPr id="23562" name="Text Box 10">
            <a:extLst>
              <a:ext uri="{FF2B5EF4-FFF2-40B4-BE49-F238E27FC236}">
                <a16:creationId xmlns:a16="http://schemas.microsoft.com/office/drawing/2014/main" id="{9FBF97EC-A5B6-4811-8D13-A8B574BF8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電子基準点</a:t>
            </a:r>
          </a:p>
        </p:txBody>
      </p:sp>
      <p:sp>
        <p:nvSpPr>
          <p:cNvPr id="23563" name="Text Box 11">
            <a:extLst>
              <a:ext uri="{FF2B5EF4-FFF2-40B4-BE49-F238E27FC236}">
                <a16:creationId xmlns:a16="http://schemas.microsoft.com/office/drawing/2014/main" id="{B6FA475F-A310-4521-B464-37293D7A0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採鉱地</a:t>
            </a:r>
          </a:p>
        </p:txBody>
      </p:sp>
      <p:sp>
        <p:nvSpPr>
          <p:cNvPr id="23564" name="Text Box 12">
            <a:extLst>
              <a:ext uri="{FF2B5EF4-FFF2-40B4-BE49-F238E27FC236}">
                <a16:creationId xmlns:a16="http://schemas.microsoft.com/office/drawing/2014/main" id="{42BFB869-7424-467D-B68D-F42F7C255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採石地</a:t>
            </a:r>
          </a:p>
        </p:txBody>
      </p:sp>
      <p:sp>
        <p:nvSpPr>
          <p:cNvPr id="23565" name="Text Box 13">
            <a:extLst>
              <a:ext uri="{FF2B5EF4-FFF2-40B4-BE49-F238E27FC236}">
                <a16:creationId xmlns:a16="http://schemas.microsoft.com/office/drawing/2014/main" id="{CDBB299C-6804-44FD-8C8C-E6762C3BB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指示点</a:t>
            </a:r>
          </a:p>
        </p:txBody>
      </p:sp>
      <p:sp>
        <p:nvSpPr>
          <p:cNvPr id="23566" name="Text Box 14">
            <a:extLst>
              <a:ext uri="{FF2B5EF4-FFF2-40B4-BE49-F238E27FC236}">
                <a16:creationId xmlns:a16="http://schemas.microsoft.com/office/drawing/2014/main" id="{2992F310-35C8-4ABE-845A-23043A1BF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史跡・天然記念物</a:t>
            </a:r>
          </a:p>
        </p:txBody>
      </p:sp>
      <p:sp>
        <p:nvSpPr>
          <p:cNvPr id="23567" name="Text Box 15">
            <a:extLst>
              <a:ext uri="{FF2B5EF4-FFF2-40B4-BE49-F238E27FC236}">
                <a16:creationId xmlns:a16="http://schemas.microsoft.com/office/drawing/2014/main" id="{32564F42-7A35-4AF2-BC56-3E7DC150D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噴火口・噴気口</a:t>
            </a:r>
          </a:p>
        </p:txBody>
      </p:sp>
      <p:sp>
        <p:nvSpPr>
          <p:cNvPr id="23568" name="Text Box 16">
            <a:extLst>
              <a:ext uri="{FF2B5EF4-FFF2-40B4-BE49-F238E27FC236}">
                <a16:creationId xmlns:a16="http://schemas.microsoft.com/office/drawing/2014/main" id="{CEBBD1F5-BB54-42D6-9DE0-9FB21A3C8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渡船（フェリー）</a:t>
            </a:r>
          </a:p>
        </p:txBody>
      </p:sp>
      <p:sp>
        <p:nvSpPr>
          <p:cNvPr id="23569" name="Text Box 17">
            <a:extLst>
              <a:ext uri="{FF2B5EF4-FFF2-40B4-BE49-F238E27FC236}">
                <a16:creationId xmlns:a16="http://schemas.microsoft.com/office/drawing/2014/main" id="{B63B6D1C-DB6C-44A2-8921-32E6A568D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>
                <a:latin typeface="Arial" panose="020B0604020202020204" pitchFamily="34" charset="0"/>
              </a:rPr>
              <a:t>渡船</a:t>
            </a: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BE826F12-FE4F-43A4-8322-42B3EB538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4062" y="5229224"/>
            <a:ext cx="649288" cy="557214"/>
          </a:xfrm>
          <a:custGeom>
            <a:avLst/>
            <a:gdLst>
              <a:gd name="connsiteX0" fmla="*/ 555660 w 649288"/>
              <a:gd name="connsiteY0" fmla="*/ 370120 h 557214"/>
              <a:gd name="connsiteX1" fmla="*/ 649288 w 649288"/>
              <a:gd name="connsiteY1" fmla="*/ 463667 h 557214"/>
              <a:gd name="connsiteX2" fmla="*/ 555660 w 649288"/>
              <a:gd name="connsiteY2" fmla="*/ 557214 h 557214"/>
              <a:gd name="connsiteX3" fmla="*/ 462032 w 649288"/>
              <a:gd name="connsiteY3" fmla="*/ 463667 h 557214"/>
              <a:gd name="connsiteX4" fmla="*/ 555660 w 649288"/>
              <a:gd name="connsiteY4" fmla="*/ 370120 h 557214"/>
              <a:gd name="connsiteX5" fmla="*/ 93628 w 649288"/>
              <a:gd name="connsiteY5" fmla="*/ 370120 h 557214"/>
              <a:gd name="connsiteX6" fmla="*/ 187256 w 649288"/>
              <a:gd name="connsiteY6" fmla="*/ 463667 h 557214"/>
              <a:gd name="connsiteX7" fmla="*/ 93628 w 649288"/>
              <a:gd name="connsiteY7" fmla="*/ 557214 h 557214"/>
              <a:gd name="connsiteX8" fmla="*/ 0 w 649288"/>
              <a:gd name="connsiteY8" fmla="*/ 463667 h 557214"/>
              <a:gd name="connsiteX9" fmla="*/ 93628 w 649288"/>
              <a:gd name="connsiteY9" fmla="*/ 370120 h 557214"/>
              <a:gd name="connsiteX10" fmla="*/ 323626 w 649288"/>
              <a:gd name="connsiteY10" fmla="*/ 0 h 557214"/>
              <a:gd name="connsiteX11" fmla="*/ 417254 w 649288"/>
              <a:gd name="connsiteY11" fmla="*/ 93547 h 557214"/>
              <a:gd name="connsiteX12" fmla="*/ 323626 w 649288"/>
              <a:gd name="connsiteY12" fmla="*/ 187094 h 557214"/>
              <a:gd name="connsiteX13" fmla="*/ 229998 w 649288"/>
              <a:gd name="connsiteY13" fmla="*/ 93547 h 557214"/>
              <a:gd name="connsiteX14" fmla="*/ 323626 w 649288"/>
              <a:gd name="connsiteY14" fmla="*/ 0 h 55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9288" h="557214">
                <a:moveTo>
                  <a:pt x="555660" y="370120"/>
                </a:moveTo>
                <a:cubicBezTo>
                  <a:pt x="607369" y="370120"/>
                  <a:pt x="649288" y="412002"/>
                  <a:pt x="649288" y="463667"/>
                </a:cubicBezTo>
                <a:cubicBezTo>
                  <a:pt x="649288" y="515332"/>
                  <a:pt x="607369" y="557214"/>
                  <a:pt x="555660" y="557214"/>
                </a:cubicBezTo>
                <a:cubicBezTo>
                  <a:pt x="503951" y="557214"/>
                  <a:pt x="462032" y="515332"/>
                  <a:pt x="462032" y="463667"/>
                </a:cubicBezTo>
                <a:cubicBezTo>
                  <a:pt x="462032" y="412002"/>
                  <a:pt x="503951" y="370120"/>
                  <a:pt x="555660" y="370120"/>
                </a:cubicBezTo>
                <a:close/>
                <a:moveTo>
                  <a:pt x="93628" y="370120"/>
                </a:moveTo>
                <a:cubicBezTo>
                  <a:pt x="145337" y="370120"/>
                  <a:pt x="187256" y="412002"/>
                  <a:pt x="187256" y="463667"/>
                </a:cubicBezTo>
                <a:cubicBezTo>
                  <a:pt x="187256" y="515332"/>
                  <a:pt x="145337" y="557214"/>
                  <a:pt x="93628" y="557214"/>
                </a:cubicBezTo>
                <a:cubicBezTo>
                  <a:pt x="41919" y="557214"/>
                  <a:pt x="0" y="515332"/>
                  <a:pt x="0" y="463667"/>
                </a:cubicBezTo>
                <a:cubicBezTo>
                  <a:pt x="0" y="412002"/>
                  <a:pt x="41919" y="370120"/>
                  <a:pt x="93628" y="370120"/>
                </a:cubicBezTo>
                <a:close/>
                <a:moveTo>
                  <a:pt x="323626" y="0"/>
                </a:moveTo>
                <a:cubicBezTo>
                  <a:pt x="375335" y="0"/>
                  <a:pt x="417254" y="41882"/>
                  <a:pt x="417254" y="93547"/>
                </a:cubicBezTo>
                <a:cubicBezTo>
                  <a:pt x="417254" y="145212"/>
                  <a:pt x="375335" y="187094"/>
                  <a:pt x="323626" y="187094"/>
                </a:cubicBezTo>
                <a:cubicBezTo>
                  <a:pt x="271917" y="187094"/>
                  <a:pt x="229998" y="145212"/>
                  <a:pt x="229998" y="93547"/>
                </a:cubicBezTo>
                <a:cubicBezTo>
                  <a:pt x="229998" y="41882"/>
                  <a:pt x="271917" y="0"/>
                  <a:pt x="32362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3607" name="Oval 55">
            <a:extLst>
              <a:ext uri="{FF2B5EF4-FFF2-40B4-BE49-F238E27FC236}">
                <a16:creationId xmlns:a16="http://schemas.microsoft.com/office/drawing/2014/main" id="{3FDC5A7F-E436-4F68-8120-98DFDEADA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6713" y="5408613"/>
            <a:ext cx="215900" cy="2159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613" name="Freeform 61">
            <a:extLst>
              <a:ext uri="{FF2B5EF4-FFF2-40B4-BE49-F238E27FC236}">
                <a16:creationId xmlns:a16="http://schemas.microsoft.com/office/drawing/2014/main" id="{7C09DB38-B36B-46BD-AA91-36E2F9EA6A69}"/>
              </a:ext>
            </a:extLst>
          </p:cNvPr>
          <p:cNvSpPr>
            <a:spLocks/>
          </p:cNvSpPr>
          <p:nvPr/>
        </p:nvSpPr>
        <p:spPr bwMode="auto">
          <a:xfrm>
            <a:off x="6465888" y="3321050"/>
            <a:ext cx="682625" cy="636588"/>
          </a:xfrm>
          <a:custGeom>
            <a:avLst/>
            <a:gdLst>
              <a:gd name="T0" fmla="*/ 567 w 998"/>
              <a:gd name="T1" fmla="*/ 930 h 930"/>
              <a:gd name="T2" fmla="*/ 431 w 998"/>
              <a:gd name="T3" fmla="*/ 930 h 930"/>
              <a:gd name="T4" fmla="*/ 431 w 998"/>
              <a:gd name="T5" fmla="*/ 204 h 930"/>
              <a:gd name="T6" fmla="*/ 136 w 998"/>
              <a:gd name="T7" fmla="*/ 204 h 930"/>
              <a:gd name="T8" fmla="*/ 136 w 998"/>
              <a:gd name="T9" fmla="*/ 272 h 930"/>
              <a:gd name="T10" fmla="*/ 0 w 998"/>
              <a:gd name="T11" fmla="*/ 272 h 930"/>
              <a:gd name="T12" fmla="*/ 0 w 998"/>
              <a:gd name="T13" fmla="*/ 0 h 930"/>
              <a:gd name="T14" fmla="*/ 136 w 998"/>
              <a:gd name="T15" fmla="*/ 0 h 930"/>
              <a:gd name="T16" fmla="*/ 136 w 998"/>
              <a:gd name="T17" fmla="*/ 68 h 930"/>
              <a:gd name="T18" fmla="*/ 862 w 998"/>
              <a:gd name="T19" fmla="*/ 68 h 930"/>
              <a:gd name="T20" fmla="*/ 862 w 998"/>
              <a:gd name="T21" fmla="*/ 0 h 930"/>
              <a:gd name="T22" fmla="*/ 998 w 998"/>
              <a:gd name="T23" fmla="*/ 0 h 930"/>
              <a:gd name="T24" fmla="*/ 998 w 998"/>
              <a:gd name="T25" fmla="*/ 272 h 930"/>
              <a:gd name="T26" fmla="*/ 862 w 998"/>
              <a:gd name="T27" fmla="*/ 272 h 930"/>
              <a:gd name="T28" fmla="*/ 862 w 998"/>
              <a:gd name="T29" fmla="*/ 204 h 930"/>
              <a:gd name="T30" fmla="*/ 567 w 998"/>
              <a:gd name="T31" fmla="*/ 204 h 930"/>
              <a:gd name="T32" fmla="*/ 567 w 998"/>
              <a:gd name="T33" fmla="*/ 93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8" h="930">
                <a:moveTo>
                  <a:pt x="567" y="930"/>
                </a:moveTo>
                <a:lnTo>
                  <a:pt x="431" y="930"/>
                </a:lnTo>
                <a:lnTo>
                  <a:pt x="431" y="204"/>
                </a:lnTo>
                <a:lnTo>
                  <a:pt x="136" y="204"/>
                </a:lnTo>
                <a:lnTo>
                  <a:pt x="136" y="272"/>
                </a:lnTo>
                <a:lnTo>
                  <a:pt x="0" y="272"/>
                </a:lnTo>
                <a:lnTo>
                  <a:pt x="0" y="0"/>
                </a:lnTo>
                <a:lnTo>
                  <a:pt x="136" y="0"/>
                </a:lnTo>
                <a:lnTo>
                  <a:pt x="136" y="68"/>
                </a:lnTo>
                <a:lnTo>
                  <a:pt x="862" y="68"/>
                </a:lnTo>
                <a:lnTo>
                  <a:pt x="862" y="0"/>
                </a:lnTo>
                <a:lnTo>
                  <a:pt x="998" y="0"/>
                </a:lnTo>
                <a:lnTo>
                  <a:pt x="998" y="272"/>
                </a:lnTo>
                <a:lnTo>
                  <a:pt x="862" y="272"/>
                </a:lnTo>
                <a:lnTo>
                  <a:pt x="862" y="204"/>
                </a:lnTo>
                <a:lnTo>
                  <a:pt x="567" y="204"/>
                </a:lnTo>
                <a:lnTo>
                  <a:pt x="567" y="93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887DADC9-9F63-48E1-8D0D-A386D5FB4C82}"/>
              </a:ext>
            </a:extLst>
          </p:cNvPr>
          <p:cNvSpPr>
            <a:spLocks/>
          </p:cNvSpPr>
          <p:nvPr/>
        </p:nvSpPr>
        <p:spPr bwMode="auto">
          <a:xfrm>
            <a:off x="2828925" y="1341438"/>
            <a:ext cx="503238" cy="503237"/>
          </a:xfrm>
          <a:custGeom>
            <a:avLst/>
            <a:gdLst>
              <a:gd name="connsiteX0" fmla="*/ 251620 w 503238"/>
              <a:gd name="connsiteY0" fmla="*/ 179387 h 503237"/>
              <a:gd name="connsiteX1" fmla="*/ 323852 w 503238"/>
              <a:gd name="connsiteY1" fmla="*/ 251618 h 503237"/>
              <a:gd name="connsiteX2" fmla="*/ 251620 w 503238"/>
              <a:gd name="connsiteY2" fmla="*/ 323849 h 503237"/>
              <a:gd name="connsiteX3" fmla="*/ 179388 w 503238"/>
              <a:gd name="connsiteY3" fmla="*/ 251618 h 503237"/>
              <a:gd name="connsiteX4" fmla="*/ 251620 w 503238"/>
              <a:gd name="connsiteY4" fmla="*/ 179387 h 503237"/>
              <a:gd name="connsiteX5" fmla="*/ 71438 w 503238"/>
              <a:gd name="connsiteY5" fmla="*/ 71437 h 503237"/>
              <a:gd name="connsiteX6" fmla="*/ 71438 w 503238"/>
              <a:gd name="connsiteY6" fmla="*/ 431800 h 503237"/>
              <a:gd name="connsiteX7" fmla="*/ 431801 w 503238"/>
              <a:gd name="connsiteY7" fmla="*/ 431800 h 503237"/>
              <a:gd name="connsiteX8" fmla="*/ 431801 w 503238"/>
              <a:gd name="connsiteY8" fmla="*/ 71437 h 503237"/>
              <a:gd name="connsiteX9" fmla="*/ 0 w 503238"/>
              <a:gd name="connsiteY9" fmla="*/ 0 h 503237"/>
              <a:gd name="connsiteX10" fmla="*/ 503238 w 503238"/>
              <a:gd name="connsiteY10" fmla="*/ 0 h 503237"/>
              <a:gd name="connsiteX11" fmla="*/ 503238 w 503238"/>
              <a:gd name="connsiteY11" fmla="*/ 503237 h 503237"/>
              <a:gd name="connsiteX12" fmla="*/ 431801 w 503238"/>
              <a:gd name="connsiteY12" fmla="*/ 503237 h 503237"/>
              <a:gd name="connsiteX13" fmla="*/ 0 w 503238"/>
              <a:gd name="connsiteY13" fmla="*/ 503237 h 50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3238" h="503237">
                <a:moveTo>
                  <a:pt x="251620" y="179387"/>
                </a:moveTo>
                <a:cubicBezTo>
                  <a:pt x="291513" y="179387"/>
                  <a:pt x="323852" y="211726"/>
                  <a:pt x="323852" y="251618"/>
                </a:cubicBezTo>
                <a:cubicBezTo>
                  <a:pt x="323852" y="291510"/>
                  <a:pt x="291513" y="323849"/>
                  <a:pt x="251620" y="323849"/>
                </a:cubicBezTo>
                <a:cubicBezTo>
                  <a:pt x="211727" y="323849"/>
                  <a:pt x="179388" y="291510"/>
                  <a:pt x="179388" y="251618"/>
                </a:cubicBezTo>
                <a:cubicBezTo>
                  <a:pt x="179388" y="211726"/>
                  <a:pt x="211727" y="179387"/>
                  <a:pt x="251620" y="179387"/>
                </a:cubicBezTo>
                <a:close/>
                <a:moveTo>
                  <a:pt x="71438" y="71437"/>
                </a:moveTo>
                <a:lnTo>
                  <a:pt x="71438" y="431800"/>
                </a:lnTo>
                <a:lnTo>
                  <a:pt x="431801" y="431800"/>
                </a:lnTo>
                <a:lnTo>
                  <a:pt x="431801" y="71437"/>
                </a:lnTo>
                <a:close/>
                <a:moveTo>
                  <a:pt x="0" y="0"/>
                </a:moveTo>
                <a:lnTo>
                  <a:pt x="503238" y="0"/>
                </a:lnTo>
                <a:lnTo>
                  <a:pt x="503238" y="503237"/>
                </a:lnTo>
                <a:lnTo>
                  <a:pt x="431801" y="503237"/>
                </a:lnTo>
                <a:lnTo>
                  <a:pt x="0" y="50323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68794B6F-8096-4B8E-9941-5203D8D07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312" y="1304925"/>
            <a:ext cx="684212" cy="585788"/>
          </a:xfrm>
          <a:custGeom>
            <a:avLst/>
            <a:gdLst>
              <a:gd name="connsiteX0" fmla="*/ 337602 w 684212"/>
              <a:gd name="connsiteY0" fmla="*/ 301698 h 585788"/>
              <a:gd name="connsiteX1" fmla="*/ 417499 w 684212"/>
              <a:gd name="connsiteY1" fmla="*/ 381525 h 585788"/>
              <a:gd name="connsiteX2" fmla="*/ 337602 w 684212"/>
              <a:gd name="connsiteY2" fmla="*/ 461352 h 585788"/>
              <a:gd name="connsiteX3" fmla="*/ 257705 w 684212"/>
              <a:gd name="connsiteY3" fmla="*/ 381525 h 585788"/>
              <a:gd name="connsiteX4" fmla="*/ 337602 w 684212"/>
              <a:gd name="connsiteY4" fmla="*/ 301698 h 585788"/>
              <a:gd name="connsiteX5" fmla="*/ 346610 w 684212"/>
              <a:gd name="connsiteY5" fmla="*/ 88827 h 585788"/>
              <a:gd name="connsiteX6" fmla="*/ 79897 w 684212"/>
              <a:gd name="connsiteY6" fmla="*/ 541179 h 585788"/>
              <a:gd name="connsiteX7" fmla="*/ 604316 w 684212"/>
              <a:gd name="connsiteY7" fmla="*/ 541179 h 585788"/>
              <a:gd name="connsiteX8" fmla="*/ 346610 w 684212"/>
              <a:gd name="connsiteY8" fmla="*/ 0 h 585788"/>
              <a:gd name="connsiteX9" fmla="*/ 684212 w 684212"/>
              <a:gd name="connsiteY9" fmla="*/ 585788 h 585788"/>
              <a:gd name="connsiteX10" fmla="*/ 0 w 684212"/>
              <a:gd name="connsiteY10" fmla="*/ 585788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4212" h="585788">
                <a:moveTo>
                  <a:pt x="337602" y="301698"/>
                </a:moveTo>
                <a:cubicBezTo>
                  <a:pt x="381728" y="301698"/>
                  <a:pt x="417499" y="337438"/>
                  <a:pt x="417499" y="381525"/>
                </a:cubicBezTo>
                <a:cubicBezTo>
                  <a:pt x="417499" y="425612"/>
                  <a:pt x="381728" y="461352"/>
                  <a:pt x="337602" y="461352"/>
                </a:cubicBezTo>
                <a:cubicBezTo>
                  <a:pt x="293476" y="461352"/>
                  <a:pt x="257705" y="425612"/>
                  <a:pt x="257705" y="381525"/>
                </a:cubicBezTo>
                <a:cubicBezTo>
                  <a:pt x="257705" y="337438"/>
                  <a:pt x="293476" y="301698"/>
                  <a:pt x="337602" y="301698"/>
                </a:cubicBezTo>
                <a:close/>
                <a:moveTo>
                  <a:pt x="346610" y="88827"/>
                </a:moveTo>
                <a:lnTo>
                  <a:pt x="79897" y="541179"/>
                </a:lnTo>
                <a:lnTo>
                  <a:pt x="604316" y="541179"/>
                </a:lnTo>
                <a:close/>
                <a:moveTo>
                  <a:pt x="346610" y="0"/>
                </a:moveTo>
                <a:lnTo>
                  <a:pt x="684212" y="585788"/>
                </a:lnTo>
                <a:lnTo>
                  <a:pt x="0" y="58578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D04265E1-5B17-4D6A-8B6C-FD9971773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6113" y="3181987"/>
            <a:ext cx="828675" cy="799838"/>
          </a:xfrm>
          <a:custGeom>
            <a:avLst/>
            <a:gdLst>
              <a:gd name="connsiteX0" fmla="*/ 363538 w 828675"/>
              <a:gd name="connsiteY0" fmla="*/ 0 h 799838"/>
              <a:gd name="connsiteX1" fmla="*/ 466726 w 828675"/>
              <a:gd name="connsiteY1" fmla="*/ 0 h 799838"/>
              <a:gd name="connsiteX2" fmla="*/ 466726 w 828675"/>
              <a:gd name="connsiteY2" fmla="*/ 287879 h 799838"/>
              <a:gd name="connsiteX3" fmla="*/ 475402 w 828675"/>
              <a:gd name="connsiteY3" fmla="*/ 287034 h 799838"/>
              <a:gd name="connsiteX4" fmla="*/ 717303 w 828675"/>
              <a:gd name="connsiteY4" fmla="*/ 37 h 799838"/>
              <a:gd name="connsiteX5" fmla="*/ 828675 w 828675"/>
              <a:gd name="connsiteY5" fmla="*/ 74 h 799838"/>
              <a:gd name="connsiteX6" fmla="*/ 575638 w 828675"/>
              <a:gd name="connsiteY6" fmla="*/ 369207 h 799838"/>
              <a:gd name="connsiteX7" fmla="*/ 501493 w 828675"/>
              <a:gd name="connsiteY7" fmla="*/ 391461 h 799838"/>
              <a:gd name="connsiteX8" fmla="*/ 566231 w 828675"/>
              <a:gd name="connsiteY8" fmla="*/ 410050 h 799838"/>
              <a:gd name="connsiteX9" fmla="*/ 828637 w 828675"/>
              <a:gd name="connsiteY9" fmla="*/ 782877 h 799838"/>
              <a:gd name="connsiteX10" fmla="*/ 717264 w 828675"/>
              <a:gd name="connsiteY10" fmla="*/ 782914 h 799838"/>
              <a:gd name="connsiteX11" fmla="*/ 475389 w 828675"/>
              <a:gd name="connsiteY11" fmla="*/ 495917 h 799838"/>
              <a:gd name="connsiteX12" fmla="*/ 466726 w 828675"/>
              <a:gd name="connsiteY12" fmla="*/ 495073 h 799838"/>
              <a:gd name="connsiteX13" fmla="*/ 466726 w 828675"/>
              <a:gd name="connsiteY13" fmla="*/ 799838 h 799838"/>
              <a:gd name="connsiteX14" fmla="*/ 363538 w 828675"/>
              <a:gd name="connsiteY14" fmla="*/ 799838 h 799838"/>
              <a:gd name="connsiteX15" fmla="*/ 363538 w 828675"/>
              <a:gd name="connsiteY15" fmla="*/ 494917 h 799838"/>
              <a:gd name="connsiteX16" fmla="*/ 353272 w 828675"/>
              <a:gd name="connsiteY16" fmla="*/ 495917 h 799838"/>
              <a:gd name="connsiteX17" fmla="*/ 111373 w 828675"/>
              <a:gd name="connsiteY17" fmla="*/ 782914 h 799838"/>
              <a:gd name="connsiteX18" fmla="*/ 0 w 828675"/>
              <a:gd name="connsiteY18" fmla="*/ 782877 h 799838"/>
              <a:gd name="connsiteX19" fmla="*/ 262388 w 828675"/>
              <a:gd name="connsiteY19" fmla="*/ 410050 h 799838"/>
              <a:gd name="connsiteX20" fmla="*/ 327183 w 828675"/>
              <a:gd name="connsiteY20" fmla="*/ 391443 h 799838"/>
              <a:gd name="connsiteX21" fmla="*/ 253092 w 828675"/>
              <a:gd name="connsiteY21" fmla="*/ 369207 h 799838"/>
              <a:gd name="connsiteX22" fmla="*/ 39 w 828675"/>
              <a:gd name="connsiteY22" fmla="*/ 74 h 799838"/>
              <a:gd name="connsiteX23" fmla="*/ 111411 w 828675"/>
              <a:gd name="connsiteY23" fmla="*/ 37 h 799838"/>
              <a:gd name="connsiteX24" fmla="*/ 353285 w 828675"/>
              <a:gd name="connsiteY24" fmla="*/ 287034 h 799838"/>
              <a:gd name="connsiteX25" fmla="*/ 363538 w 828675"/>
              <a:gd name="connsiteY25" fmla="*/ 288033 h 7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28675" h="799838">
                <a:moveTo>
                  <a:pt x="363538" y="0"/>
                </a:moveTo>
                <a:lnTo>
                  <a:pt x="466726" y="0"/>
                </a:lnTo>
                <a:lnTo>
                  <a:pt x="466726" y="287879"/>
                </a:lnTo>
                <a:lnTo>
                  <a:pt x="475402" y="287034"/>
                </a:lnTo>
                <a:cubicBezTo>
                  <a:pt x="613470" y="259725"/>
                  <a:pt x="717303" y="141641"/>
                  <a:pt x="717303" y="37"/>
                </a:cubicBezTo>
                <a:lnTo>
                  <a:pt x="828675" y="74"/>
                </a:lnTo>
                <a:cubicBezTo>
                  <a:pt x="828675" y="166025"/>
                  <a:pt x="724335" y="308394"/>
                  <a:pt x="575638" y="369207"/>
                </a:cubicBezTo>
                <a:lnTo>
                  <a:pt x="501493" y="391461"/>
                </a:lnTo>
                <a:lnTo>
                  <a:pt x="566231" y="410050"/>
                </a:lnTo>
                <a:cubicBezTo>
                  <a:pt x="719904" y="468635"/>
                  <a:pt x="828637" y="613468"/>
                  <a:pt x="828637" y="782877"/>
                </a:cubicBezTo>
                <a:lnTo>
                  <a:pt x="717264" y="782914"/>
                </a:lnTo>
                <a:cubicBezTo>
                  <a:pt x="717264" y="641310"/>
                  <a:pt x="613431" y="523226"/>
                  <a:pt x="475389" y="495917"/>
                </a:cubicBezTo>
                <a:lnTo>
                  <a:pt x="466726" y="495073"/>
                </a:lnTo>
                <a:lnTo>
                  <a:pt x="466726" y="799838"/>
                </a:lnTo>
                <a:lnTo>
                  <a:pt x="363538" y="799838"/>
                </a:lnTo>
                <a:lnTo>
                  <a:pt x="363538" y="494917"/>
                </a:lnTo>
                <a:lnTo>
                  <a:pt x="353272" y="495917"/>
                </a:lnTo>
                <a:cubicBezTo>
                  <a:pt x="215205" y="523226"/>
                  <a:pt x="111373" y="641310"/>
                  <a:pt x="111373" y="782914"/>
                </a:cubicBezTo>
                <a:lnTo>
                  <a:pt x="0" y="782877"/>
                </a:lnTo>
                <a:cubicBezTo>
                  <a:pt x="0" y="613468"/>
                  <a:pt x="108733" y="468635"/>
                  <a:pt x="262388" y="410050"/>
                </a:cubicBezTo>
                <a:lnTo>
                  <a:pt x="327183" y="391443"/>
                </a:lnTo>
                <a:lnTo>
                  <a:pt x="253092" y="369207"/>
                </a:lnTo>
                <a:cubicBezTo>
                  <a:pt x="104378" y="308394"/>
                  <a:pt x="39" y="166025"/>
                  <a:pt x="39" y="74"/>
                </a:cubicBezTo>
                <a:lnTo>
                  <a:pt x="111411" y="37"/>
                </a:lnTo>
                <a:cubicBezTo>
                  <a:pt x="111411" y="141641"/>
                  <a:pt x="215244" y="259725"/>
                  <a:pt x="353285" y="287034"/>
                </a:cubicBezTo>
                <a:lnTo>
                  <a:pt x="363538" y="2880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3639" name="Freeform 87">
            <a:extLst>
              <a:ext uri="{FF2B5EF4-FFF2-40B4-BE49-F238E27FC236}">
                <a16:creationId xmlns:a16="http://schemas.microsoft.com/office/drawing/2014/main" id="{CAF833E1-C497-4825-83B2-79B4B43C6F6F}"/>
              </a:ext>
            </a:extLst>
          </p:cNvPr>
          <p:cNvSpPr>
            <a:spLocks/>
          </p:cNvSpPr>
          <p:nvPr/>
        </p:nvSpPr>
        <p:spPr bwMode="auto">
          <a:xfrm>
            <a:off x="4757738" y="3186113"/>
            <a:ext cx="363537" cy="782637"/>
          </a:xfrm>
          <a:custGeom>
            <a:avLst/>
            <a:gdLst>
              <a:gd name="T0" fmla="*/ 658 w 817"/>
              <a:gd name="T1" fmla="*/ 1603 h 1762"/>
              <a:gd name="T2" fmla="*/ 0 w 817"/>
              <a:gd name="T3" fmla="*/ 1603 h 1762"/>
              <a:gd name="T4" fmla="*/ 0 w 817"/>
              <a:gd name="T5" fmla="*/ 1762 h 1762"/>
              <a:gd name="T6" fmla="*/ 817 w 817"/>
              <a:gd name="T7" fmla="*/ 1762 h 1762"/>
              <a:gd name="T8" fmla="*/ 816 w 817"/>
              <a:gd name="T9" fmla="*/ 927 h 1762"/>
              <a:gd name="T10" fmla="*/ 681 w 817"/>
              <a:gd name="T11" fmla="*/ 378 h 1762"/>
              <a:gd name="T12" fmla="*/ 414 w 817"/>
              <a:gd name="T13" fmla="*/ 3 h 1762"/>
              <a:gd name="T14" fmla="*/ 120 w 817"/>
              <a:gd name="T15" fmla="*/ 387 h 1762"/>
              <a:gd name="T16" fmla="*/ 3 w 817"/>
              <a:gd name="T17" fmla="*/ 912 h 1762"/>
              <a:gd name="T18" fmla="*/ 0 w 817"/>
              <a:gd name="T19" fmla="*/ 1603 h 1762"/>
              <a:gd name="T20" fmla="*/ 159 w 817"/>
              <a:gd name="T21" fmla="*/ 1603 h 1762"/>
              <a:gd name="T22" fmla="*/ 159 w 817"/>
              <a:gd name="T23" fmla="*/ 855 h 1762"/>
              <a:gd name="T24" fmla="*/ 227 w 817"/>
              <a:gd name="T25" fmla="*/ 514 h 1762"/>
              <a:gd name="T26" fmla="*/ 408 w 817"/>
              <a:gd name="T27" fmla="*/ 220 h 1762"/>
              <a:gd name="T28" fmla="*/ 590 w 817"/>
              <a:gd name="T29" fmla="*/ 514 h 1762"/>
              <a:gd name="T30" fmla="*/ 658 w 817"/>
              <a:gd name="T31" fmla="*/ 855 h 1762"/>
              <a:gd name="T32" fmla="*/ 658 w 817"/>
              <a:gd name="T33" fmla="*/ 1603 h 1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7" h="1762">
                <a:moveTo>
                  <a:pt x="658" y="1603"/>
                </a:moveTo>
                <a:lnTo>
                  <a:pt x="0" y="1603"/>
                </a:lnTo>
                <a:lnTo>
                  <a:pt x="0" y="1762"/>
                </a:lnTo>
                <a:lnTo>
                  <a:pt x="817" y="1762"/>
                </a:lnTo>
                <a:lnTo>
                  <a:pt x="816" y="927"/>
                </a:lnTo>
                <a:cubicBezTo>
                  <a:pt x="793" y="696"/>
                  <a:pt x="777" y="540"/>
                  <a:pt x="681" y="378"/>
                </a:cubicBezTo>
                <a:cubicBezTo>
                  <a:pt x="585" y="216"/>
                  <a:pt x="423" y="3"/>
                  <a:pt x="414" y="3"/>
                </a:cubicBezTo>
                <a:cubicBezTo>
                  <a:pt x="402" y="0"/>
                  <a:pt x="228" y="195"/>
                  <a:pt x="120" y="387"/>
                </a:cubicBezTo>
                <a:cubicBezTo>
                  <a:pt x="12" y="579"/>
                  <a:pt x="26" y="708"/>
                  <a:pt x="3" y="912"/>
                </a:cubicBezTo>
                <a:lnTo>
                  <a:pt x="0" y="1603"/>
                </a:lnTo>
                <a:lnTo>
                  <a:pt x="159" y="1603"/>
                </a:lnTo>
                <a:lnTo>
                  <a:pt x="159" y="855"/>
                </a:lnTo>
                <a:cubicBezTo>
                  <a:pt x="170" y="674"/>
                  <a:pt x="186" y="620"/>
                  <a:pt x="227" y="514"/>
                </a:cubicBezTo>
                <a:cubicBezTo>
                  <a:pt x="268" y="408"/>
                  <a:pt x="396" y="222"/>
                  <a:pt x="408" y="220"/>
                </a:cubicBezTo>
                <a:cubicBezTo>
                  <a:pt x="423" y="225"/>
                  <a:pt x="548" y="408"/>
                  <a:pt x="590" y="514"/>
                </a:cubicBezTo>
                <a:cubicBezTo>
                  <a:pt x="632" y="620"/>
                  <a:pt x="647" y="674"/>
                  <a:pt x="658" y="855"/>
                </a:cubicBezTo>
                <a:lnTo>
                  <a:pt x="658" y="16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457647FA-DD67-4B7C-B12C-135177E2A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6074" y="3177903"/>
            <a:ext cx="363538" cy="779735"/>
          </a:xfrm>
          <a:custGeom>
            <a:avLst/>
            <a:gdLst>
              <a:gd name="connsiteX0" fmla="*/ 70750 w 363538"/>
              <a:gd name="connsiteY0" fmla="*/ 591787 h 779735"/>
              <a:gd name="connsiteX1" fmla="*/ 70750 w 363538"/>
              <a:gd name="connsiteY1" fmla="*/ 709254 h 779735"/>
              <a:gd name="connsiteX2" fmla="*/ 292788 w 363538"/>
              <a:gd name="connsiteY2" fmla="*/ 709254 h 779735"/>
              <a:gd name="connsiteX3" fmla="*/ 292788 w 363538"/>
              <a:gd name="connsiteY3" fmla="*/ 591787 h 779735"/>
              <a:gd name="connsiteX4" fmla="*/ 181547 w 363538"/>
              <a:gd name="connsiteY4" fmla="*/ 96205 h 779735"/>
              <a:gd name="connsiteX5" fmla="*/ 101008 w 363538"/>
              <a:gd name="connsiteY5" fmla="*/ 226528 h 779735"/>
              <a:gd name="connsiteX6" fmla="*/ 70750 w 363538"/>
              <a:gd name="connsiteY6" fmla="*/ 377685 h 779735"/>
              <a:gd name="connsiteX7" fmla="*/ 70750 w 363538"/>
              <a:gd name="connsiteY7" fmla="*/ 521306 h 779735"/>
              <a:gd name="connsiteX8" fmla="*/ 292788 w 363538"/>
              <a:gd name="connsiteY8" fmla="*/ 521306 h 779735"/>
              <a:gd name="connsiteX9" fmla="*/ 292788 w 363538"/>
              <a:gd name="connsiteY9" fmla="*/ 377685 h 779735"/>
              <a:gd name="connsiteX10" fmla="*/ 262531 w 363538"/>
              <a:gd name="connsiteY10" fmla="*/ 226528 h 779735"/>
              <a:gd name="connsiteX11" fmla="*/ 181547 w 363538"/>
              <a:gd name="connsiteY11" fmla="*/ 96205 h 779735"/>
              <a:gd name="connsiteX12" fmla="*/ 184216 w 363538"/>
              <a:gd name="connsiteY12" fmla="*/ 15 h 779735"/>
              <a:gd name="connsiteX13" fmla="*/ 303023 w 363538"/>
              <a:gd name="connsiteY13" fmla="*/ 166243 h 779735"/>
              <a:gd name="connsiteX14" fmla="*/ 363093 w 363538"/>
              <a:gd name="connsiteY14" fmla="*/ 409600 h 779735"/>
              <a:gd name="connsiteX15" fmla="*/ 363538 w 363538"/>
              <a:gd name="connsiteY15" fmla="*/ 779735 h 779735"/>
              <a:gd name="connsiteX16" fmla="*/ 0 w 363538"/>
              <a:gd name="connsiteY16" fmla="*/ 779735 h 779735"/>
              <a:gd name="connsiteX17" fmla="*/ 0 w 363538"/>
              <a:gd name="connsiteY17" fmla="*/ 709254 h 779735"/>
              <a:gd name="connsiteX18" fmla="*/ 1335 w 363538"/>
              <a:gd name="connsiteY18" fmla="*/ 402951 h 779735"/>
              <a:gd name="connsiteX19" fmla="*/ 53396 w 363538"/>
              <a:gd name="connsiteY19" fmla="*/ 170232 h 779735"/>
              <a:gd name="connsiteX20" fmla="*/ 184216 w 363538"/>
              <a:gd name="connsiteY20" fmla="*/ 15 h 77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3538" h="779735">
                <a:moveTo>
                  <a:pt x="70750" y="591787"/>
                </a:moveTo>
                <a:lnTo>
                  <a:pt x="70750" y="709254"/>
                </a:lnTo>
                <a:lnTo>
                  <a:pt x="292788" y="709254"/>
                </a:lnTo>
                <a:lnTo>
                  <a:pt x="292788" y="591787"/>
                </a:lnTo>
                <a:close/>
                <a:moveTo>
                  <a:pt x="181547" y="96205"/>
                </a:moveTo>
                <a:cubicBezTo>
                  <a:pt x="176207" y="97092"/>
                  <a:pt x="119251" y="179541"/>
                  <a:pt x="101008" y="226528"/>
                </a:cubicBezTo>
                <a:cubicBezTo>
                  <a:pt x="82764" y="273515"/>
                  <a:pt x="75645" y="297452"/>
                  <a:pt x="70750" y="377685"/>
                </a:cubicBezTo>
                <a:lnTo>
                  <a:pt x="70750" y="521306"/>
                </a:lnTo>
                <a:lnTo>
                  <a:pt x="292788" y="521306"/>
                </a:lnTo>
                <a:lnTo>
                  <a:pt x="292788" y="377685"/>
                </a:lnTo>
                <a:cubicBezTo>
                  <a:pt x="287894" y="297452"/>
                  <a:pt x="281219" y="273515"/>
                  <a:pt x="262531" y="226528"/>
                </a:cubicBezTo>
                <a:cubicBezTo>
                  <a:pt x="243842" y="179541"/>
                  <a:pt x="188221" y="98422"/>
                  <a:pt x="181547" y="96205"/>
                </a:cubicBezTo>
                <a:close/>
                <a:moveTo>
                  <a:pt x="184216" y="15"/>
                </a:moveTo>
                <a:cubicBezTo>
                  <a:pt x="188221" y="15"/>
                  <a:pt x="260306" y="94432"/>
                  <a:pt x="303023" y="166243"/>
                </a:cubicBezTo>
                <a:cubicBezTo>
                  <a:pt x="345739" y="238053"/>
                  <a:pt x="352859" y="307204"/>
                  <a:pt x="363093" y="409600"/>
                </a:cubicBezTo>
                <a:lnTo>
                  <a:pt x="363538" y="779735"/>
                </a:lnTo>
                <a:lnTo>
                  <a:pt x="0" y="779735"/>
                </a:lnTo>
                <a:lnTo>
                  <a:pt x="0" y="709254"/>
                </a:lnTo>
                <a:lnTo>
                  <a:pt x="1335" y="402951"/>
                </a:lnTo>
                <a:cubicBezTo>
                  <a:pt x="11569" y="312523"/>
                  <a:pt x="5339" y="255341"/>
                  <a:pt x="53396" y="170232"/>
                </a:cubicBezTo>
                <a:cubicBezTo>
                  <a:pt x="101453" y="85123"/>
                  <a:pt x="178877" y="-1315"/>
                  <a:pt x="184216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3646" name="Freeform 94">
            <a:extLst>
              <a:ext uri="{FF2B5EF4-FFF2-40B4-BE49-F238E27FC236}">
                <a16:creationId xmlns:a16="http://schemas.microsoft.com/office/drawing/2014/main" id="{E9ECF48D-68DA-4C67-ACC4-48EFB7ECE108}"/>
              </a:ext>
            </a:extLst>
          </p:cNvPr>
          <p:cNvSpPr>
            <a:spLocks/>
          </p:cNvSpPr>
          <p:nvPr/>
        </p:nvSpPr>
        <p:spPr bwMode="auto">
          <a:xfrm>
            <a:off x="4592638" y="1196975"/>
            <a:ext cx="708025" cy="900113"/>
          </a:xfrm>
          <a:custGeom>
            <a:avLst/>
            <a:gdLst>
              <a:gd name="T0" fmla="*/ 114 w 1338"/>
              <a:gd name="T1" fmla="*/ 1701 h 1701"/>
              <a:gd name="T2" fmla="*/ 0 w 1338"/>
              <a:gd name="T3" fmla="*/ 1701 h 1701"/>
              <a:gd name="T4" fmla="*/ 0 w 1338"/>
              <a:gd name="T5" fmla="*/ 0 h 1701"/>
              <a:gd name="T6" fmla="*/ 1338 w 1338"/>
              <a:gd name="T7" fmla="*/ 0 h 1701"/>
              <a:gd name="T8" fmla="*/ 1338 w 1338"/>
              <a:gd name="T9" fmla="*/ 1089 h 1701"/>
              <a:gd name="T10" fmla="*/ 114 w 1338"/>
              <a:gd name="T11" fmla="*/ 1089 h 1701"/>
              <a:gd name="T12" fmla="*/ 114 w 1338"/>
              <a:gd name="T13" fmla="*/ 976 h 1701"/>
              <a:gd name="T14" fmla="*/ 1225 w 1338"/>
              <a:gd name="T15" fmla="*/ 976 h 1701"/>
              <a:gd name="T16" fmla="*/ 1225 w 1338"/>
              <a:gd name="T17" fmla="*/ 681 h 1701"/>
              <a:gd name="T18" fmla="*/ 114 w 1338"/>
              <a:gd name="T19" fmla="*/ 681 h 1701"/>
              <a:gd name="T20" fmla="*/ 114 w 1338"/>
              <a:gd name="T21" fmla="*/ 409 h 1701"/>
              <a:gd name="T22" fmla="*/ 1225 w 1338"/>
              <a:gd name="T23" fmla="*/ 409 h 1701"/>
              <a:gd name="T24" fmla="*/ 1225 w 1338"/>
              <a:gd name="T25" fmla="*/ 91 h 1701"/>
              <a:gd name="T26" fmla="*/ 114 w 1338"/>
              <a:gd name="T27" fmla="*/ 91 h 1701"/>
              <a:gd name="T28" fmla="*/ 114 w 1338"/>
              <a:gd name="T29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38" h="1701">
                <a:moveTo>
                  <a:pt x="114" y="1701"/>
                </a:moveTo>
                <a:lnTo>
                  <a:pt x="0" y="1701"/>
                </a:lnTo>
                <a:lnTo>
                  <a:pt x="0" y="0"/>
                </a:lnTo>
                <a:lnTo>
                  <a:pt x="1338" y="0"/>
                </a:lnTo>
                <a:lnTo>
                  <a:pt x="1338" y="1089"/>
                </a:lnTo>
                <a:lnTo>
                  <a:pt x="114" y="1089"/>
                </a:lnTo>
                <a:lnTo>
                  <a:pt x="114" y="976"/>
                </a:lnTo>
                <a:lnTo>
                  <a:pt x="1225" y="976"/>
                </a:lnTo>
                <a:lnTo>
                  <a:pt x="1225" y="681"/>
                </a:lnTo>
                <a:lnTo>
                  <a:pt x="114" y="681"/>
                </a:lnTo>
                <a:lnTo>
                  <a:pt x="114" y="409"/>
                </a:lnTo>
                <a:lnTo>
                  <a:pt x="1225" y="409"/>
                </a:lnTo>
                <a:lnTo>
                  <a:pt x="1225" y="91"/>
                </a:lnTo>
                <a:lnTo>
                  <a:pt x="114" y="91"/>
                </a:lnTo>
                <a:lnTo>
                  <a:pt x="114" y="17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ED6032E2-5439-4D53-849B-2E3E19450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799" y="3141663"/>
            <a:ext cx="815758" cy="973137"/>
          </a:xfrm>
          <a:custGeom>
            <a:avLst/>
            <a:gdLst>
              <a:gd name="connsiteX0" fmla="*/ 232464 w 815758"/>
              <a:gd name="connsiteY0" fmla="*/ 770053 h 973137"/>
              <a:gd name="connsiteX1" fmla="*/ 580841 w 815758"/>
              <a:gd name="connsiteY1" fmla="*/ 770053 h 973137"/>
              <a:gd name="connsiteX2" fmla="*/ 580841 w 815758"/>
              <a:gd name="connsiteY2" fmla="*/ 828352 h 973137"/>
              <a:gd name="connsiteX3" fmla="*/ 232464 w 815758"/>
              <a:gd name="connsiteY3" fmla="*/ 828352 h 973137"/>
              <a:gd name="connsiteX4" fmla="*/ 87094 w 815758"/>
              <a:gd name="connsiteY4" fmla="*/ 624627 h 973137"/>
              <a:gd name="connsiteX5" fmla="*/ 124878 w 815758"/>
              <a:gd name="connsiteY5" fmla="*/ 659863 h 973137"/>
              <a:gd name="connsiteX6" fmla="*/ 58276 w 815758"/>
              <a:gd name="connsiteY6" fmla="*/ 755318 h 973137"/>
              <a:gd name="connsiteX7" fmla="*/ 400249 w 815758"/>
              <a:gd name="connsiteY7" fmla="*/ 928933 h 973137"/>
              <a:gd name="connsiteX8" fmla="*/ 766556 w 815758"/>
              <a:gd name="connsiteY8" fmla="*/ 761084 h 973137"/>
              <a:gd name="connsiteX9" fmla="*/ 697394 w 815758"/>
              <a:gd name="connsiteY9" fmla="*/ 658581 h 973137"/>
              <a:gd name="connsiteX10" fmla="*/ 740941 w 815758"/>
              <a:gd name="connsiteY10" fmla="*/ 624627 h 973137"/>
              <a:gd name="connsiteX11" fmla="*/ 813306 w 815758"/>
              <a:gd name="connsiteY11" fmla="*/ 784147 h 973137"/>
              <a:gd name="connsiteX12" fmla="*/ 391923 w 815758"/>
              <a:gd name="connsiteY12" fmla="*/ 973137 h 973137"/>
              <a:gd name="connsiteX13" fmla="*/ 0 w 815758"/>
              <a:gd name="connsiteY13" fmla="*/ 755318 h 973137"/>
              <a:gd name="connsiteX14" fmla="*/ 87094 w 815758"/>
              <a:gd name="connsiteY14" fmla="*/ 624627 h 973137"/>
              <a:gd name="connsiteX15" fmla="*/ 188917 w 815758"/>
              <a:gd name="connsiteY15" fmla="*/ 595798 h 973137"/>
              <a:gd name="connsiteX16" fmla="*/ 537294 w 815758"/>
              <a:gd name="connsiteY16" fmla="*/ 595798 h 973137"/>
              <a:gd name="connsiteX17" fmla="*/ 537294 w 815758"/>
              <a:gd name="connsiteY17" fmla="*/ 654097 h 973137"/>
              <a:gd name="connsiteX18" fmla="*/ 188917 w 815758"/>
              <a:gd name="connsiteY18" fmla="*/ 654097 h 973137"/>
              <a:gd name="connsiteX19" fmla="*/ 188917 w 815758"/>
              <a:gd name="connsiteY19" fmla="*/ 406808 h 973137"/>
              <a:gd name="connsiteX20" fmla="*/ 537294 w 815758"/>
              <a:gd name="connsiteY20" fmla="*/ 406808 h 973137"/>
              <a:gd name="connsiteX21" fmla="*/ 537294 w 815758"/>
              <a:gd name="connsiteY21" fmla="*/ 465107 h 973137"/>
              <a:gd name="connsiteX22" fmla="*/ 188917 w 815758"/>
              <a:gd name="connsiteY22" fmla="*/ 465107 h 973137"/>
              <a:gd name="connsiteX23" fmla="*/ 276012 w 815758"/>
              <a:gd name="connsiteY23" fmla="*/ 217819 h 973137"/>
              <a:gd name="connsiteX24" fmla="*/ 624389 w 815758"/>
              <a:gd name="connsiteY24" fmla="*/ 217819 h 973137"/>
              <a:gd name="connsiteX25" fmla="*/ 624389 w 815758"/>
              <a:gd name="connsiteY25" fmla="*/ 276118 h 973137"/>
              <a:gd name="connsiteX26" fmla="*/ 276012 w 815758"/>
              <a:gd name="connsiteY26" fmla="*/ 276118 h 973137"/>
              <a:gd name="connsiteX27" fmla="*/ 391924 w 815758"/>
              <a:gd name="connsiteY27" fmla="*/ 0 h 973137"/>
              <a:gd name="connsiteX28" fmla="*/ 740301 w 815758"/>
              <a:gd name="connsiteY28" fmla="*/ 0 h 973137"/>
              <a:gd name="connsiteX29" fmla="*/ 740301 w 815758"/>
              <a:gd name="connsiteY29" fmla="*/ 58299 h 973137"/>
              <a:gd name="connsiteX30" fmla="*/ 391924 w 815758"/>
              <a:gd name="connsiteY30" fmla="*/ 58299 h 97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815758" h="973137">
                <a:moveTo>
                  <a:pt x="232464" y="770053"/>
                </a:moveTo>
                <a:lnTo>
                  <a:pt x="580841" y="770053"/>
                </a:lnTo>
                <a:lnTo>
                  <a:pt x="580841" y="828352"/>
                </a:lnTo>
                <a:lnTo>
                  <a:pt x="232464" y="828352"/>
                </a:lnTo>
                <a:close/>
                <a:moveTo>
                  <a:pt x="87094" y="624627"/>
                </a:moveTo>
                <a:lnTo>
                  <a:pt x="124878" y="659863"/>
                </a:lnTo>
                <a:cubicBezTo>
                  <a:pt x="124878" y="659863"/>
                  <a:pt x="54434" y="691895"/>
                  <a:pt x="58276" y="755318"/>
                </a:cubicBezTo>
                <a:cubicBezTo>
                  <a:pt x="62119" y="818742"/>
                  <a:pt x="121676" y="909073"/>
                  <a:pt x="400249" y="928933"/>
                </a:cubicBezTo>
                <a:cubicBezTo>
                  <a:pt x="686507" y="909073"/>
                  <a:pt x="765276" y="827711"/>
                  <a:pt x="766556" y="761084"/>
                </a:cubicBezTo>
                <a:cubicBezTo>
                  <a:pt x="767837" y="694457"/>
                  <a:pt x="697394" y="657300"/>
                  <a:pt x="697394" y="658581"/>
                </a:cubicBezTo>
                <a:cubicBezTo>
                  <a:pt x="697394" y="658581"/>
                  <a:pt x="740941" y="624627"/>
                  <a:pt x="740941" y="624627"/>
                </a:cubicBezTo>
                <a:cubicBezTo>
                  <a:pt x="767837" y="640643"/>
                  <a:pt x="828675" y="701504"/>
                  <a:pt x="813306" y="784147"/>
                </a:cubicBezTo>
                <a:cubicBezTo>
                  <a:pt x="797936" y="866790"/>
                  <a:pt x="687147" y="967371"/>
                  <a:pt x="391923" y="973137"/>
                </a:cubicBezTo>
                <a:cubicBezTo>
                  <a:pt x="90296" y="971215"/>
                  <a:pt x="1921" y="831555"/>
                  <a:pt x="0" y="755318"/>
                </a:cubicBezTo>
                <a:cubicBezTo>
                  <a:pt x="3202" y="668832"/>
                  <a:pt x="66601" y="640643"/>
                  <a:pt x="87094" y="624627"/>
                </a:cubicBezTo>
                <a:close/>
                <a:moveTo>
                  <a:pt x="188917" y="595798"/>
                </a:moveTo>
                <a:lnTo>
                  <a:pt x="537294" y="595798"/>
                </a:lnTo>
                <a:lnTo>
                  <a:pt x="537294" y="654097"/>
                </a:lnTo>
                <a:lnTo>
                  <a:pt x="188917" y="654097"/>
                </a:lnTo>
                <a:close/>
                <a:moveTo>
                  <a:pt x="188917" y="406808"/>
                </a:moveTo>
                <a:lnTo>
                  <a:pt x="537294" y="406808"/>
                </a:lnTo>
                <a:lnTo>
                  <a:pt x="537294" y="465107"/>
                </a:lnTo>
                <a:lnTo>
                  <a:pt x="188917" y="465107"/>
                </a:lnTo>
                <a:close/>
                <a:moveTo>
                  <a:pt x="276012" y="217819"/>
                </a:moveTo>
                <a:lnTo>
                  <a:pt x="624389" y="217819"/>
                </a:lnTo>
                <a:lnTo>
                  <a:pt x="624389" y="276118"/>
                </a:lnTo>
                <a:lnTo>
                  <a:pt x="276012" y="276118"/>
                </a:lnTo>
                <a:close/>
                <a:moveTo>
                  <a:pt x="391924" y="0"/>
                </a:moveTo>
                <a:lnTo>
                  <a:pt x="740301" y="0"/>
                </a:lnTo>
                <a:lnTo>
                  <a:pt x="740301" y="58299"/>
                </a:lnTo>
                <a:lnTo>
                  <a:pt x="391924" y="5829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BDB0868B-4C74-4A42-A8F2-02DAB8D3E904}"/>
              </a:ext>
            </a:extLst>
          </p:cNvPr>
          <p:cNvSpPr>
            <a:spLocks/>
          </p:cNvSpPr>
          <p:nvPr/>
        </p:nvSpPr>
        <p:spPr bwMode="auto">
          <a:xfrm>
            <a:off x="812800" y="5084763"/>
            <a:ext cx="792163" cy="941387"/>
          </a:xfrm>
          <a:custGeom>
            <a:avLst/>
            <a:gdLst>
              <a:gd name="connsiteX0" fmla="*/ 337603 w 792163"/>
              <a:gd name="connsiteY0" fmla="*/ 657298 h 941387"/>
              <a:gd name="connsiteX1" fmla="*/ 417500 w 792163"/>
              <a:gd name="connsiteY1" fmla="*/ 737125 h 941387"/>
              <a:gd name="connsiteX2" fmla="*/ 337603 w 792163"/>
              <a:gd name="connsiteY2" fmla="*/ 816952 h 941387"/>
              <a:gd name="connsiteX3" fmla="*/ 257706 w 792163"/>
              <a:gd name="connsiteY3" fmla="*/ 737125 h 941387"/>
              <a:gd name="connsiteX4" fmla="*/ 337603 w 792163"/>
              <a:gd name="connsiteY4" fmla="*/ 657298 h 941387"/>
              <a:gd name="connsiteX5" fmla="*/ 346611 w 792163"/>
              <a:gd name="connsiteY5" fmla="*/ 444427 h 941387"/>
              <a:gd name="connsiteX6" fmla="*/ 79897 w 792163"/>
              <a:gd name="connsiteY6" fmla="*/ 896778 h 941387"/>
              <a:gd name="connsiteX7" fmla="*/ 604316 w 792163"/>
              <a:gd name="connsiteY7" fmla="*/ 896778 h 941387"/>
              <a:gd name="connsiteX8" fmla="*/ 323850 w 792163"/>
              <a:gd name="connsiteY8" fmla="*/ 0 h 941387"/>
              <a:gd name="connsiteX9" fmla="*/ 454350 w 792163"/>
              <a:gd name="connsiteY9" fmla="*/ 149460 h 941387"/>
              <a:gd name="connsiteX10" fmla="*/ 548508 w 792163"/>
              <a:gd name="connsiteY10" fmla="*/ 0 h 941387"/>
              <a:gd name="connsiteX11" fmla="*/ 660837 w 792163"/>
              <a:gd name="connsiteY11" fmla="*/ 168452 h 941387"/>
              <a:gd name="connsiteX12" fmla="*/ 754169 w 792163"/>
              <a:gd name="connsiteY12" fmla="*/ 0 h 941387"/>
              <a:gd name="connsiteX13" fmla="*/ 792163 w 792163"/>
              <a:gd name="connsiteY13" fmla="*/ 18167 h 941387"/>
              <a:gd name="connsiteX14" fmla="*/ 660837 w 792163"/>
              <a:gd name="connsiteY14" fmla="*/ 243594 h 941387"/>
              <a:gd name="connsiteX15" fmla="*/ 548508 w 792163"/>
              <a:gd name="connsiteY15" fmla="*/ 74317 h 941387"/>
              <a:gd name="connsiteX16" fmla="*/ 454350 w 792163"/>
              <a:gd name="connsiteY16" fmla="*/ 224602 h 941387"/>
              <a:gd name="connsiteX17" fmla="*/ 380015 w 792163"/>
              <a:gd name="connsiteY17" fmla="*/ 131293 h 941387"/>
              <a:gd name="connsiteX18" fmla="*/ 380015 w 792163"/>
              <a:gd name="connsiteY18" fmla="*/ 413561 h 941387"/>
              <a:gd name="connsiteX19" fmla="*/ 684213 w 792163"/>
              <a:gd name="connsiteY19" fmla="*/ 941387 h 941387"/>
              <a:gd name="connsiteX20" fmla="*/ 0 w 792163"/>
              <a:gd name="connsiteY20" fmla="*/ 941387 h 941387"/>
              <a:gd name="connsiteX21" fmla="*/ 323850 w 792163"/>
              <a:gd name="connsiteY21" fmla="*/ 394067 h 94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92163" h="941387">
                <a:moveTo>
                  <a:pt x="337603" y="657298"/>
                </a:moveTo>
                <a:cubicBezTo>
                  <a:pt x="381729" y="657298"/>
                  <a:pt x="417500" y="693038"/>
                  <a:pt x="417500" y="737125"/>
                </a:cubicBezTo>
                <a:cubicBezTo>
                  <a:pt x="417500" y="781212"/>
                  <a:pt x="381729" y="816952"/>
                  <a:pt x="337603" y="816952"/>
                </a:cubicBezTo>
                <a:cubicBezTo>
                  <a:pt x="293477" y="816952"/>
                  <a:pt x="257706" y="781212"/>
                  <a:pt x="257706" y="737125"/>
                </a:cubicBezTo>
                <a:cubicBezTo>
                  <a:pt x="257706" y="693038"/>
                  <a:pt x="293477" y="657298"/>
                  <a:pt x="337603" y="657298"/>
                </a:cubicBezTo>
                <a:close/>
                <a:moveTo>
                  <a:pt x="346611" y="444427"/>
                </a:moveTo>
                <a:lnTo>
                  <a:pt x="79897" y="896778"/>
                </a:lnTo>
                <a:lnTo>
                  <a:pt x="604316" y="896778"/>
                </a:lnTo>
                <a:close/>
                <a:moveTo>
                  <a:pt x="323850" y="0"/>
                </a:moveTo>
                <a:lnTo>
                  <a:pt x="454350" y="149460"/>
                </a:lnTo>
                <a:lnTo>
                  <a:pt x="548508" y="0"/>
                </a:lnTo>
                <a:lnTo>
                  <a:pt x="660837" y="168452"/>
                </a:lnTo>
                <a:lnTo>
                  <a:pt x="754169" y="0"/>
                </a:lnTo>
                <a:lnTo>
                  <a:pt x="792163" y="18167"/>
                </a:lnTo>
                <a:lnTo>
                  <a:pt x="660837" y="243594"/>
                </a:lnTo>
                <a:lnTo>
                  <a:pt x="548508" y="74317"/>
                </a:lnTo>
                <a:lnTo>
                  <a:pt x="454350" y="224602"/>
                </a:lnTo>
                <a:lnTo>
                  <a:pt x="380015" y="131293"/>
                </a:lnTo>
                <a:lnTo>
                  <a:pt x="380015" y="413561"/>
                </a:lnTo>
                <a:lnTo>
                  <a:pt x="684213" y="941387"/>
                </a:lnTo>
                <a:lnTo>
                  <a:pt x="0" y="941387"/>
                </a:lnTo>
                <a:lnTo>
                  <a:pt x="323850" y="3940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0F5A7CF4-8AEB-400C-9DDA-D752627B2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0813" y="1196975"/>
            <a:ext cx="598487" cy="768350"/>
          </a:xfrm>
          <a:custGeom>
            <a:avLst/>
            <a:gdLst>
              <a:gd name="connsiteX0" fmla="*/ 196109 w 598487"/>
              <a:gd name="connsiteY0" fmla="*/ 425845 h 768350"/>
              <a:gd name="connsiteX1" fmla="*/ 49790 w 598487"/>
              <a:gd name="connsiteY1" fmla="*/ 572197 h 768350"/>
              <a:gd name="connsiteX2" fmla="*/ 196109 w 598487"/>
              <a:gd name="connsiteY2" fmla="*/ 718549 h 768350"/>
              <a:gd name="connsiteX3" fmla="*/ 342427 w 598487"/>
              <a:gd name="connsiteY3" fmla="*/ 572197 h 768350"/>
              <a:gd name="connsiteX4" fmla="*/ 196109 w 598487"/>
              <a:gd name="connsiteY4" fmla="*/ 425845 h 768350"/>
              <a:gd name="connsiteX5" fmla="*/ 160545 w 598487"/>
              <a:gd name="connsiteY5" fmla="*/ 0 h 768350"/>
              <a:gd name="connsiteX6" fmla="*/ 282582 w 598487"/>
              <a:gd name="connsiteY6" fmla="*/ 139821 h 768350"/>
              <a:gd name="connsiteX7" fmla="*/ 370634 w 598487"/>
              <a:gd name="connsiteY7" fmla="*/ 0 h 768350"/>
              <a:gd name="connsiteX8" fmla="*/ 475678 w 598487"/>
              <a:gd name="connsiteY8" fmla="*/ 157589 h 768350"/>
              <a:gd name="connsiteX9" fmla="*/ 562958 w 598487"/>
              <a:gd name="connsiteY9" fmla="*/ 0 h 768350"/>
              <a:gd name="connsiteX10" fmla="*/ 598487 w 598487"/>
              <a:gd name="connsiteY10" fmla="*/ 16995 h 768350"/>
              <a:gd name="connsiteX11" fmla="*/ 475678 w 598487"/>
              <a:gd name="connsiteY11" fmla="*/ 227885 h 768350"/>
              <a:gd name="connsiteX12" fmla="*/ 370634 w 598487"/>
              <a:gd name="connsiteY12" fmla="*/ 69524 h 768350"/>
              <a:gd name="connsiteX13" fmla="*/ 282582 w 598487"/>
              <a:gd name="connsiteY13" fmla="*/ 210118 h 768350"/>
              <a:gd name="connsiteX14" fmla="*/ 213067 w 598487"/>
              <a:gd name="connsiteY14" fmla="*/ 122826 h 768350"/>
              <a:gd name="connsiteX15" fmla="*/ 213067 w 598487"/>
              <a:gd name="connsiteY15" fmla="*/ 379468 h 768350"/>
              <a:gd name="connsiteX16" fmla="*/ 272445 w 598487"/>
              <a:gd name="connsiteY16" fmla="*/ 391458 h 768350"/>
              <a:gd name="connsiteX17" fmla="*/ 392217 w 598487"/>
              <a:gd name="connsiteY17" fmla="*/ 572197 h 768350"/>
              <a:gd name="connsiteX18" fmla="*/ 196109 w 598487"/>
              <a:gd name="connsiteY18" fmla="*/ 768350 h 768350"/>
              <a:gd name="connsiteX19" fmla="*/ 0 w 598487"/>
              <a:gd name="connsiteY19" fmla="*/ 572197 h 768350"/>
              <a:gd name="connsiteX20" fmla="*/ 119772 w 598487"/>
              <a:gd name="connsiteY20" fmla="*/ 391458 h 768350"/>
              <a:gd name="connsiteX21" fmla="*/ 160545 w 598487"/>
              <a:gd name="connsiteY21" fmla="*/ 383225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8487" h="768350">
                <a:moveTo>
                  <a:pt x="196109" y="425845"/>
                </a:moveTo>
                <a:cubicBezTo>
                  <a:pt x="115305" y="425845"/>
                  <a:pt x="49790" y="491375"/>
                  <a:pt x="49790" y="572197"/>
                </a:cubicBezTo>
                <a:cubicBezTo>
                  <a:pt x="49790" y="653019"/>
                  <a:pt x="115305" y="718549"/>
                  <a:pt x="196109" y="718549"/>
                </a:cubicBezTo>
                <a:cubicBezTo>
                  <a:pt x="276913" y="718549"/>
                  <a:pt x="342427" y="653019"/>
                  <a:pt x="342427" y="572197"/>
                </a:cubicBezTo>
                <a:cubicBezTo>
                  <a:pt x="342427" y="491375"/>
                  <a:pt x="276913" y="425845"/>
                  <a:pt x="196109" y="425845"/>
                </a:cubicBezTo>
                <a:close/>
                <a:moveTo>
                  <a:pt x="160545" y="0"/>
                </a:moveTo>
                <a:lnTo>
                  <a:pt x="282582" y="139821"/>
                </a:lnTo>
                <a:lnTo>
                  <a:pt x="370634" y="0"/>
                </a:lnTo>
                <a:lnTo>
                  <a:pt x="475678" y="157589"/>
                </a:lnTo>
                <a:lnTo>
                  <a:pt x="562958" y="0"/>
                </a:lnTo>
                <a:lnTo>
                  <a:pt x="598487" y="16995"/>
                </a:lnTo>
                <a:lnTo>
                  <a:pt x="475678" y="227885"/>
                </a:lnTo>
                <a:lnTo>
                  <a:pt x="370634" y="69524"/>
                </a:lnTo>
                <a:lnTo>
                  <a:pt x="282582" y="210118"/>
                </a:lnTo>
                <a:lnTo>
                  <a:pt x="213067" y="122826"/>
                </a:lnTo>
                <a:lnTo>
                  <a:pt x="213067" y="379468"/>
                </a:lnTo>
                <a:lnTo>
                  <a:pt x="272445" y="391458"/>
                </a:lnTo>
                <a:cubicBezTo>
                  <a:pt x="342833" y="421234"/>
                  <a:pt x="392217" y="490943"/>
                  <a:pt x="392217" y="572197"/>
                </a:cubicBezTo>
                <a:cubicBezTo>
                  <a:pt x="392217" y="680535"/>
                  <a:pt x="304422" y="768350"/>
                  <a:pt x="196109" y="768350"/>
                </a:cubicBezTo>
                <a:cubicBezTo>
                  <a:pt x="87795" y="768350"/>
                  <a:pt x="0" y="680535"/>
                  <a:pt x="0" y="572197"/>
                </a:cubicBezTo>
                <a:cubicBezTo>
                  <a:pt x="0" y="490943"/>
                  <a:pt x="49385" y="421234"/>
                  <a:pt x="119772" y="391458"/>
                </a:cubicBezTo>
                <a:lnTo>
                  <a:pt x="160545" y="38322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91DC55AE-DB90-4D43-B4BE-2BE147CA3BF4}"/>
              </a:ext>
            </a:extLst>
          </p:cNvPr>
          <p:cNvSpPr>
            <a:spLocks/>
          </p:cNvSpPr>
          <p:nvPr/>
        </p:nvSpPr>
        <p:spPr bwMode="auto">
          <a:xfrm flipH="1">
            <a:off x="2715375" y="4992346"/>
            <a:ext cx="741448" cy="1048433"/>
          </a:xfrm>
          <a:custGeom>
            <a:avLst/>
            <a:gdLst>
              <a:gd name="connsiteX0" fmla="*/ 686703 w 741448"/>
              <a:gd name="connsiteY0" fmla="*/ 0 h 1048433"/>
              <a:gd name="connsiteX1" fmla="*/ 585996 w 741448"/>
              <a:gd name="connsiteY1" fmla="*/ 148304 h 1048433"/>
              <a:gd name="connsiteX2" fmla="*/ 510391 w 741448"/>
              <a:gd name="connsiteY2" fmla="*/ 99374 h 1048433"/>
              <a:gd name="connsiteX3" fmla="*/ 443632 w 741448"/>
              <a:gd name="connsiteY3" fmla="*/ 218916 h 1048433"/>
              <a:gd name="connsiteX4" fmla="*/ 499848 w 741448"/>
              <a:gd name="connsiteY4" fmla="*/ 275169 h 1048433"/>
              <a:gd name="connsiteX5" fmla="*/ 370724 w 741448"/>
              <a:gd name="connsiteY5" fmla="*/ 465320 h 1048433"/>
              <a:gd name="connsiteX6" fmla="*/ 241600 w 741448"/>
              <a:gd name="connsiteY6" fmla="*/ 275169 h 1048433"/>
              <a:gd name="connsiteX7" fmla="*/ 297816 w 741448"/>
              <a:gd name="connsiteY7" fmla="*/ 218916 h 1048433"/>
              <a:gd name="connsiteX8" fmla="*/ 231057 w 741448"/>
              <a:gd name="connsiteY8" fmla="*/ 99374 h 1048433"/>
              <a:gd name="connsiteX9" fmla="*/ 155452 w 741448"/>
              <a:gd name="connsiteY9" fmla="*/ 148304 h 1048433"/>
              <a:gd name="connsiteX10" fmla="*/ 54745 w 741448"/>
              <a:gd name="connsiteY10" fmla="*/ 0 h 1048433"/>
              <a:gd name="connsiteX11" fmla="*/ 1 w 741448"/>
              <a:gd name="connsiteY11" fmla="*/ 37175 h 1048433"/>
              <a:gd name="connsiteX12" fmla="*/ 99885 w 741448"/>
              <a:gd name="connsiteY12" fmla="*/ 184266 h 1048433"/>
              <a:gd name="connsiteX13" fmla="*/ 5599 w 741448"/>
              <a:gd name="connsiteY13" fmla="*/ 245286 h 1048433"/>
              <a:gd name="connsiteX14" fmla="*/ 5599 w 741448"/>
              <a:gd name="connsiteY14" fmla="*/ 511325 h 1048433"/>
              <a:gd name="connsiteX15" fmla="*/ 193975 w 741448"/>
              <a:gd name="connsiteY15" fmla="*/ 322826 h 1048433"/>
              <a:gd name="connsiteX16" fmla="*/ 330730 w 741448"/>
              <a:gd name="connsiteY16" fmla="*/ 524216 h 1048433"/>
              <a:gd name="connsiteX17" fmla="*/ 0 w 741448"/>
              <a:gd name="connsiteY17" fmla="*/ 1011258 h 1048433"/>
              <a:gd name="connsiteX18" fmla="*/ 54744 w 741448"/>
              <a:gd name="connsiteY18" fmla="*/ 1048433 h 1048433"/>
              <a:gd name="connsiteX19" fmla="*/ 370724 w 741448"/>
              <a:gd name="connsiteY19" fmla="*/ 583112 h 1048433"/>
              <a:gd name="connsiteX20" fmla="*/ 686704 w 741448"/>
              <a:gd name="connsiteY20" fmla="*/ 1048433 h 1048433"/>
              <a:gd name="connsiteX21" fmla="*/ 741448 w 741448"/>
              <a:gd name="connsiteY21" fmla="*/ 1011258 h 1048433"/>
              <a:gd name="connsiteX22" fmla="*/ 410718 w 741448"/>
              <a:gd name="connsiteY22" fmla="*/ 524216 h 1048433"/>
              <a:gd name="connsiteX23" fmla="*/ 547473 w 741448"/>
              <a:gd name="connsiteY23" fmla="*/ 322826 h 1048433"/>
              <a:gd name="connsiteX24" fmla="*/ 735849 w 741448"/>
              <a:gd name="connsiteY24" fmla="*/ 511325 h 1048433"/>
              <a:gd name="connsiteX25" fmla="*/ 735849 w 741448"/>
              <a:gd name="connsiteY25" fmla="*/ 245286 h 1048433"/>
              <a:gd name="connsiteX26" fmla="*/ 641563 w 741448"/>
              <a:gd name="connsiteY26" fmla="*/ 184266 h 1048433"/>
              <a:gd name="connsiteX27" fmla="*/ 741447 w 741448"/>
              <a:gd name="connsiteY27" fmla="*/ 37175 h 104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41448" h="1048433">
                <a:moveTo>
                  <a:pt x="686703" y="0"/>
                </a:moveTo>
                <a:lnTo>
                  <a:pt x="585996" y="148304"/>
                </a:lnTo>
                <a:lnTo>
                  <a:pt x="510391" y="99374"/>
                </a:lnTo>
                <a:lnTo>
                  <a:pt x="443632" y="218916"/>
                </a:lnTo>
                <a:lnTo>
                  <a:pt x="499848" y="275169"/>
                </a:lnTo>
                <a:lnTo>
                  <a:pt x="370724" y="465320"/>
                </a:lnTo>
                <a:lnTo>
                  <a:pt x="241600" y="275169"/>
                </a:lnTo>
                <a:lnTo>
                  <a:pt x="297816" y="218916"/>
                </a:lnTo>
                <a:lnTo>
                  <a:pt x="231057" y="99374"/>
                </a:lnTo>
                <a:lnTo>
                  <a:pt x="155452" y="148304"/>
                </a:lnTo>
                <a:lnTo>
                  <a:pt x="54745" y="0"/>
                </a:lnTo>
                <a:lnTo>
                  <a:pt x="1" y="37175"/>
                </a:lnTo>
                <a:lnTo>
                  <a:pt x="99885" y="184266"/>
                </a:lnTo>
                <a:lnTo>
                  <a:pt x="5599" y="245286"/>
                </a:lnTo>
                <a:lnTo>
                  <a:pt x="5599" y="511325"/>
                </a:lnTo>
                <a:lnTo>
                  <a:pt x="193975" y="322826"/>
                </a:lnTo>
                <a:lnTo>
                  <a:pt x="330730" y="524216"/>
                </a:lnTo>
                <a:lnTo>
                  <a:pt x="0" y="1011258"/>
                </a:lnTo>
                <a:lnTo>
                  <a:pt x="54744" y="1048433"/>
                </a:lnTo>
                <a:lnTo>
                  <a:pt x="370724" y="583112"/>
                </a:lnTo>
                <a:lnTo>
                  <a:pt x="686704" y="1048433"/>
                </a:lnTo>
                <a:lnTo>
                  <a:pt x="741448" y="1011258"/>
                </a:lnTo>
                <a:lnTo>
                  <a:pt x="410718" y="524216"/>
                </a:lnTo>
                <a:lnTo>
                  <a:pt x="547473" y="322826"/>
                </a:lnTo>
                <a:lnTo>
                  <a:pt x="735849" y="511325"/>
                </a:lnTo>
                <a:lnTo>
                  <a:pt x="735849" y="245286"/>
                </a:lnTo>
                <a:lnTo>
                  <a:pt x="641563" y="184266"/>
                </a:lnTo>
                <a:lnTo>
                  <a:pt x="741447" y="3717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64A38BFF-93C8-48D7-A31D-D11A843E58A1}"/>
              </a:ext>
            </a:extLst>
          </p:cNvPr>
          <p:cNvSpPr/>
          <p:nvPr/>
        </p:nvSpPr>
        <p:spPr bwMode="auto">
          <a:xfrm>
            <a:off x="4546862" y="5191998"/>
            <a:ext cx="866719" cy="680249"/>
          </a:xfrm>
          <a:custGeom>
            <a:avLst/>
            <a:gdLst>
              <a:gd name="connsiteX0" fmla="*/ 269602 w 866719"/>
              <a:gd name="connsiteY0" fmla="*/ 418139 h 680249"/>
              <a:gd name="connsiteX1" fmla="*/ 69027 w 866719"/>
              <a:gd name="connsiteY1" fmla="*/ 533942 h 680249"/>
              <a:gd name="connsiteX2" fmla="*/ 115396 w 866719"/>
              <a:gd name="connsiteY2" fmla="*/ 614256 h 680249"/>
              <a:gd name="connsiteX3" fmla="*/ 315971 w 866719"/>
              <a:gd name="connsiteY3" fmla="*/ 498454 h 680249"/>
              <a:gd name="connsiteX4" fmla="*/ 496724 w 866719"/>
              <a:gd name="connsiteY4" fmla="*/ 287010 h 680249"/>
              <a:gd name="connsiteX5" fmla="*/ 296739 w 866719"/>
              <a:gd name="connsiteY5" fmla="*/ 402471 h 680249"/>
              <a:gd name="connsiteX6" fmla="*/ 343108 w 866719"/>
              <a:gd name="connsiteY6" fmla="*/ 482786 h 680249"/>
              <a:gd name="connsiteX7" fmla="*/ 543093 w 866719"/>
              <a:gd name="connsiteY7" fmla="*/ 367325 h 680249"/>
              <a:gd name="connsiteX8" fmla="*/ 328235 w 866719"/>
              <a:gd name="connsiteY8" fmla="*/ 241771 h 680249"/>
              <a:gd name="connsiteX9" fmla="*/ 127660 w 866719"/>
              <a:gd name="connsiteY9" fmla="*/ 357573 h 680249"/>
              <a:gd name="connsiteX10" fmla="*/ 174029 w 866719"/>
              <a:gd name="connsiteY10" fmla="*/ 437887 h 680249"/>
              <a:gd name="connsiteX11" fmla="*/ 374605 w 866719"/>
              <a:gd name="connsiteY11" fmla="*/ 322085 h 680249"/>
              <a:gd name="connsiteX12" fmla="*/ 374605 w 866719"/>
              <a:gd name="connsiteY12" fmla="*/ 322085 h 680249"/>
              <a:gd name="connsiteX13" fmla="*/ 399942 w 866719"/>
              <a:gd name="connsiteY13" fmla="*/ 307456 h 680249"/>
              <a:gd name="connsiteX14" fmla="*/ 374605 w 866719"/>
              <a:gd name="connsiteY14" fmla="*/ 322085 h 680249"/>
              <a:gd name="connsiteX15" fmla="*/ 710868 w 866719"/>
              <a:gd name="connsiteY15" fmla="*/ 163374 h 680249"/>
              <a:gd name="connsiteX16" fmla="*/ 523861 w 866719"/>
              <a:gd name="connsiteY16" fmla="*/ 271342 h 680249"/>
              <a:gd name="connsiteX17" fmla="*/ 570230 w 866719"/>
              <a:gd name="connsiteY17" fmla="*/ 351657 h 680249"/>
              <a:gd name="connsiteX18" fmla="*/ 757237 w 866719"/>
              <a:gd name="connsiteY18" fmla="*/ 243689 h 680249"/>
              <a:gd name="connsiteX19" fmla="*/ 542380 w 866719"/>
              <a:gd name="connsiteY19" fmla="*/ 118134 h 680249"/>
              <a:gd name="connsiteX20" fmla="*/ 355373 w 866719"/>
              <a:gd name="connsiteY20" fmla="*/ 226103 h 680249"/>
              <a:gd name="connsiteX21" fmla="*/ 401742 w 866719"/>
              <a:gd name="connsiteY21" fmla="*/ 306417 h 680249"/>
              <a:gd name="connsiteX22" fmla="*/ 588749 w 866719"/>
              <a:gd name="connsiteY22" fmla="*/ 198449 h 680249"/>
              <a:gd name="connsiteX23" fmla="*/ 373302 w 866719"/>
              <a:gd name="connsiteY23" fmla="*/ 73236 h 680249"/>
              <a:gd name="connsiteX24" fmla="*/ 173316 w 866719"/>
              <a:gd name="connsiteY24" fmla="*/ 188697 h 680249"/>
              <a:gd name="connsiteX25" fmla="*/ 219684 w 866719"/>
              <a:gd name="connsiteY25" fmla="*/ 269011 h 680249"/>
              <a:gd name="connsiteX26" fmla="*/ 419670 w 866719"/>
              <a:gd name="connsiteY26" fmla="*/ 153549 h 680249"/>
              <a:gd name="connsiteX27" fmla="*/ 438779 w 866719"/>
              <a:gd name="connsiteY27" fmla="*/ 0 h 680249"/>
              <a:gd name="connsiteX28" fmla="*/ 454122 w 866719"/>
              <a:gd name="connsiteY28" fmla="*/ 26574 h 680249"/>
              <a:gd name="connsiteX29" fmla="*/ 400438 w 866719"/>
              <a:gd name="connsiteY29" fmla="*/ 57568 h 680249"/>
              <a:gd name="connsiteX30" fmla="*/ 446807 w 866719"/>
              <a:gd name="connsiteY30" fmla="*/ 137881 h 680249"/>
              <a:gd name="connsiteX31" fmla="*/ 633813 w 866719"/>
              <a:gd name="connsiteY31" fmla="*/ 29913 h 680249"/>
              <a:gd name="connsiteX32" fmla="*/ 649156 w 866719"/>
              <a:gd name="connsiteY32" fmla="*/ 56487 h 680249"/>
              <a:gd name="connsiteX33" fmla="*/ 569517 w 866719"/>
              <a:gd name="connsiteY33" fmla="*/ 102467 h 680249"/>
              <a:gd name="connsiteX34" fmla="*/ 615886 w 866719"/>
              <a:gd name="connsiteY34" fmla="*/ 182781 h 680249"/>
              <a:gd name="connsiteX35" fmla="*/ 762777 w 866719"/>
              <a:gd name="connsiteY35" fmla="*/ 97973 h 680249"/>
              <a:gd name="connsiteX36" fmla="*/ 778120 w 866719"/>
              <a:gd name="connsiteY36" fmla="*/ 124547 h 680249"/>
              <a:gd name="connsiteX37" fmla="*/ 738006 w 866719"/>
              <a:gd name="connsiteY37" fmla="*/ 147707 h 680249"/>
              <a:gd name="connsiteX38" fmla="*/ 784374 w 866719"/>
              <a:gd name="connsiteY38" fmla="*/ 228021 h 680249"/>
              <a:gd name="connsiteX39" fmla="*/ 851036 w 866719"/>
              <a:gd name="connsiteY39" fmla="*/ 189534 h 680249"/>
              <a:gd name="connsiteX40" fmla="*/ 866719 w 866719"/>
              <a:gd name="connsiteY40" fmla="*/ 216699 h 680249"/>
              <a:gd name="connsiteX41" fmla="*/ 63826 w 866719"/>
              <a:gd name="connsiteY41" fmla="*/ 680249 h 680249"/>
              <a:gd name="connsiteX42" fmla="*/ 48143 w 866719"/>
              <a:gd name="connsiteY42" fmla="*/ 653084 h 680249"/>
              <a:gd name="connsiteX43" fmla="*/ 88259 w 866719"/>
              <a:gd name="connsiteY43" fmla="*/ 629923 h 680249"/>
              <a:gd name="connsiteX44" fmla="*/ 41890 w 866719"/>
              <a:gd name="connsiteY44" fmla="*/ 549610 h 680249"/>
              <a:gd name="connsiteX45" fmla="*/ 15343 w 866719"/>
              <a:gd name="connsiteY45" fmla="*/ 564937 h 680249"/>
              <a:gd name="connsiteX46" fmla="*/ 0 w 866719"/>
              <a:gd name="connsiteY46" fmla="*/ 538363 h 680249"/>
              <a:gd name="connsiteX47" fmla="*/ 146892 w 866719"/>
              <a:gd name="connsiteY47" fmla="*/ 453555 h 680249"/>
              <a:gd name="connsiteX48" fmla="*/ 100523 w 866719"/>
              <a:gd name="connsiteY48" fmla="*/ 373241 h 680249"/>
              <a:gd name="connsiteX49" fmla="*/ 20292 w 866719"/>
              <a:gd name="connsiteY49" fmla="*/ 419562 h 680249"/>
              <a:gd name="connsiteX50" fmla="*/ 4950 w 866719"/>
              <a:gd name="connsiteY50" fmla="*/ 392988 h 680249"/>
              <a:gd name="connsiteX51" fmla="*/ 192547 w 866719"/>
              <a:gd name="connsiteY51" fmla="*/ 284678 h 680249"/>
              <a:gd name="connsiteX52" fmla="*/ 146179 w 866719"/>
              <a:gd name="connsiteY52" fmla="*/ 204364 h 680249"/>
              <a:gd name="connsiteX53" fmla="*/ 92495 w 866719"/>
              <a:gd name="connsiteY53" fmla="*/ 235359 h 680249"/>
              <a:gd name="connsiteX54" fmla="*/ 77153 w 866719"/>
              <a:gd name="connsiteY54" fmla="*/ 208785 h 68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866719" h="680249">
                <a:moveTo>
                  <a:pt x="269602" y="418139"/>
                </a:moveTo>
                <a:lnTo>
                  <a:pt x="69027" y="533942"/>
                </a:lnTo>
                <a:lnTo>
                  <a:pt x="115396" y="614256"/>
                </a:lnTo>
                <a:lnTo>
                  <a:pt x="315971" y="498454"/>
                </a:lnTo>
                <a:close/>
                <a:moveTo>
                  <a:pt x="496724" y="287010"/>
                </a:moveTo>
                <a:lnTo>
                  <a:pt x="296739" y="402471"/>
                </a:lnTo>
                <a:lnTo>
                  <a:pt x="343108" y="482786"/>
                </a:lnTo>
                <a:lnTo>
                  <a:pt x="543093" y="367325"/>
                </a:lnTo>
                <a:close/>
                <a:moveTo>
                  <a:pt x="328235" y="241771"/>
                </a:moveTo>
                <a:lnTo>
                  <a:pt x="127660" y="357573"/>
                </a:lnTo>
                <a:lnTo>
                  <a:pt x="174029" y="437887"/>
                </a:lnTo>
                <a:lnTo>
                  <a:pt x="374605" y="322085"/>
                </a:lnTo>
                <a:lnTo>
                  <a:pt x="374605" y="322085"/>
                </a:lnTo>
                <a:lnTo>
                  <a:pt x="399942" y="307456"/>
                </a:lnTo>
                <a:lnTo>
                  <a:pt x="374605" y="322085"/>
                </a:lnTo>
                <a:close/>
                <a:moveTo>
                  <a:pt x="710868" y="163374"/>
                </a:moveTo>
                <a:lnTo>
                  <a:pt x="523861" y="271342"/>
                </a:lnTo>
                <a:lnTo>
                  <a:pt x="570230" y="351657"/>
                </a:lnTo>
                <a:lnTo>
                  <a:pt x="757237" y="243689"/>
                </a:lnTo>
                <a:close/>
                <a:moveTo>
                  <a:pt x="542380" y="118134"/>
                </a:moveTo>
                <a:lnTo>
                  <a:pt x="355373" y="226103"/>
                </a:lnTo>
                <a:lnTo>
                  <a:pt x="401742" y="306417"/>
                </a:lnTo>
                <a:lnTo>
                  <a:pt x="588749" y="198449"/>
                </a:lnTo>
                <a:close/>
                <a:moveTo>
                  <a:pt x="373302" y="73236"/>
                </a:moveTo>
                <a:lnTo>
                  <a:pt x="173316" y="188697"/>
                </a:lnTo>
                <a:lnTo>
                  <a:pt x="219684" y="269011"/>
                </a:lnTo>
                <a:lnTo>
                  <a:pt x="419670" y="153549"/>
                </a:lnTo>
                <a:close/>
                <a:moveTo>
                  <a:pt x="438779" y="0"/>
                </a:moveTo>
                <a:lnTo>
                  <a:pt x="454122" y="26574"/>
                </a:lnTo>
                <a:lnTo>
                  <a:pt x="400438" y="57568"/>
                </a:lnTo>
                <a:lnTo>
                  <a:pt x="446807" y="137881"/>
                </a:lnTo>
                <a:lnTo>
                  <a:pt x="633813" y="29913"/>
                </a:lnTo>
                <a:lnTo>
                  <a:pt x="649156" y="56487"/>
                </a:lnTo>
                <a:lnTo>
                  <a:pt x="569517" y="102467"/>
                </a:lnTo>
                <a:lnTo>
                  <a:pt x="615886" y="182781"/>
                </a:lnTo>
                <a:lnTo>
                  <a:pt x="762777" y="97973"/>
                </a:lnTo>
                <a:lnTo>
                  <a:pt x="778120" y="124547"/>
                </a:lnTo>
                <a:lnTo>
                  <a:pt x="738006" y="147707"/>
                </a:lnTo>
                <a:lnTo>
                  <a:pt x="784374" y="228021"/>
                </a:lnTo>
                <a:lnTo>
                  <a:pt x="851036" y="189534"/>
                </a:lnTo>
                <a:lnTo>
                  <a:pt x="866719" y="216699"/>
                </a:lnTo>
                <a:lnTo>
                  <a:pt x="63826" y="680249"/>
                </a:lnTo>
                <a:lnTo>
                  <a:pt x="48143" y="653084"/>
                </a:lnTo>
                <a:lnTo>
                  <a:pt x="88259" y="629923"/>
                </a:lnTo>
                <a:lnTo>
                  <a:pt x="41890" y="549610"/>
                </a:lnTo>
                <a:lnTo>
                  <a:pt x="15343" y="564937"/>
                </a:lnTo>
                <a:lnTo>
                  <a:pt x="0" y="538363"/>
                </a:lnTo>
                <a:lnTo>
                  <a:pt x="146892" y="453555"/>
                </a:lnTo>
                <a:lnTo>
                  <a:pt x="100523" y="373241"/>
                </a:lnTo>
                <a:lnTo>
                  <a:pt x="20292" y="419562"/>
                </a:lnTo>
                <a:lnTo>
                  <a:pt x="4950" y="392988"/>
                </a:lnTo>
                <a:lnTo>
                  <a:pt x="192547" y="284678"/>
                </a:lnTo>
                <a:lnTo>
                  <a:pt x="146179" y="204364"/>
                </a:lnTo>
                <a:lnTo>
                  <a:pt x="92495" y="235359"/>
                </a:lnTo>
                <a:lnTo>
                  <a:pt x="77153" y="208785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76CED832-A2EF-4CA4-A98A-796B951BFAB3}"/>
              </a:ext>
            </a:extLst>
          </p:cNvPr>
          <p:cNvSpPr/>
          <p:nvPr/>
        </p:nvSpPr>
        <p:spPr bwMode="auto">
          <a:xfrm flipV="1">
            <a:off x="8238101" y="1376363"/>
            <a:ext cx="883069" cy="392299"/>
          </a:xfrm>
          <a:custGeom>
            <a:avLst/>
            <a:gdLst>
              <a:gd name="connsiteX0" fmla="*/ 441514 w 883069"/>
              <a:gd name="connsiteY0" fmla="*/ 392299 h 392299"/>
              <a:gd name="connsiteX1" fmla="*/ 883069 w 883069"/>
              <a:gd name="connsiteY1" fmla="*/ 29462 h 392299"/>
              <a:gd name="connsiteX2" fmla="*/ 733926 w 883069"/>
              <a:gd name="connsiteY2" fmla="*/ 0 h 392299"/>
              <a:gd name="connsiteX3" fmla="*/ 441555 w 883069"/>
              <a:gd name="connsiteY3" fmla="*/ 240280 h 392299"/>
              <a:gd name="connsiteX4" fmla="*/ 149144 w 883069"/>
              <a:gd name="connsiteY4" fmla="*/ 0 h 392299"/>
              <a:gd name="connsiteX5" fmla="*/ 0 w 883069"/>
              <a:gd name="connsiteY5" fmla="*/ 29462 h 392299"/>
              <a:gd name="connsiteX6" fmla="*/ 441514 w 883069"/>
              <a:gd name="connsiteY6" fmla="*/ 392299 h 39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069" h="392299">
                <a:moveTo>
                  <a:pt x="441514" y="392299"/>
                </a:moveTo>
                <a:cubicBezTo>
                  <a:pt x="656457" y="392299"/>
                  <a:pt x="841397" y="240322"/>
                  <a:pt x="883069" y="29462"/>
                </a:cubicBezTo>
                <a:lnTo>
                  <a:pt x="733926" y="0"/>
                </a:lnTo>
                <a:cubicBezTo>
                  <a:pt x="706339" y="139642"/>
                  <a:pt x="583865" y="240280"/>
                  <a:pt x="441555" y="240280"/>
                </a:cubicBezTo>
                <a:cubicBezTo>
                  <a:pt x="299204" y="240280"/>
                  <a:pt x="176731" y="139642"/>
                  <a:pt x="149144" y="0"/>
                </a:cubicBezTo>
                <a:lnTo>
                  <a:pt x="0" y="29462"/>
                </a:lnTo>
                <a:cubicBezTo>
                  <a:pt x="41672" y="240322"/>
                  <a:pt x="226612" y="392299"/>
                  <a:pt x="441514" y="39229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111</Words>
  <Application>Microsoft Office PowerPoint</Application>
  <PresentationFormat>A4 210 x 297 mm</PresentationFormat>
  <Paragraphs>67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地図記号</vt:lpstr>
      <vt:lpstr>地図記号</vt:lpstr>
      <vt:lpstr>地図記号</vt:lpstr>
      <vt:lpstr>地図記号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pptxa02_地図記号</dc:title>
  <dc:subject>pptxa02_地図記号</dc:subject>
  <dc:creator>でじけろお</dc:creator>
  <cp:keywords>記号,地図,地図記号</cp:keywords>
  <cp:revision>2</cp:revision>
  <dcterms:created xsi:type="dcterms:W3CDTF">2010-10-12T01:13:58Z</dcterms:created>
  <dcterms:modified xsi:type="dcterms:W3CDTF">2019-04-11T06:21:19Z</dcterms:modified>
  <cp:category>パワーポイント</cp:category>
  <cp:version>2</cp:version>
</cp:coreProperties>
</file>